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5" r:id="rId3"/>
    <p:sldId id="279" r:id="rId4"/>
    <p:sldId id="272" r:id="rId5"/>
    <p:sldId id="273" r:id="rId6"/>
    <p:sldId id="285" r:id="rId7"/>
    <p:sldId id="287" r:id="rId8"/>
    <p:sldId id="288" r:id="rId9"/>
    <p:sldId id="281" r:id="rId10"/>
    <p:sldId id="289" r:id="rId11"/>
    <p:sldId id="290" r:id="rId12"/>
    <p:sldId id="291" r:id="rId13"/>
    <p:sldId id="282" r:id="rId14"/>
    <p:sldId id="292" r:id="rId15"/>
    <p:sldId id="293" r:id="rId16"/>
    <p:sldId id="284" r:id="rId17"/>
    <p:sldId id="294" r:id="rId18"/>
    <p:sldId id="295" r:id="rId19"/>
    <p:sldId id="286" r:id="rId20"/>
    <p:sldId id="266" r:id="rId21"/>
    <p:sldId id="270" r:id="rId22"/>
    <p:sldId id="267" r:id="rId23"/>
    <p:sldId id="268" r:id="rId24"/>
    <p:sldId id="269" r:id="rId25"/>
    <p:sldId id="261" r:id="rId26"/>
    <p:sldId id="262" r:id="rId27"/>
    <p:sldId id="258" r:id="rId28"/>
    <p:sldId id="260" r:id="rId29"/>
    <p:sldId id="277" r:id="rId30"/>
    <p:sldId id="264" r:id="rId31"/>
    <p:sldId id="265" r:id="rId32"/>
    <p:sldId id="25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32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79-457D-BB6C-C694C8C2BF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79-457D-BB6C-C694C8C2BF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A79-457D-BB6C-C694C8C2BF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79-457D-BB6C-C694C8C2BF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79-457D-BB6C-C694C8C2BF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79-457D-BB6C-C694C8C2BF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2302824"/>
        <c:axId val="622303152"/>
      </c:barChart>
      <c:catAx>
        <c:axId val="62230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2303152"/>
        <c:crosses val="autoZero"/>
        <c:auto val="1"/>
        <c:lblAlgn val="ctr"/>
        <c:lblOffset val="100"/>
        <c:noMultiLvlLbl val="0"/>
      </c:catAx>
      <c:valAx>
        <c:axId val="62230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2302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7B-41FF-81E2-3F54D9A6602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</dgm:pt>
    <dgm:pt modelId="{4252A4D7-DD5F-42F7-BEE0-FC9CF5B8BB06}" type="pres">
      <dgm:prSet presAssocID="{62259272-2BD4-485A-BEB8-E48D6B8C0557}" presName="sibTrans" presStyleLbl="sibTrans2D1" presStyleIdx="2" presStyleCnt="3"/>
      <dgm:spPr/>
    </dgm:pt>
    <dgm:pt modelId="{A7B1697D-45A1-4DD7-A781-DA501C9546C6}" type="pres">
      <dgm:prSet presAssocID="{62259272-2BD4-485A-BEB8-E48D6B8C0557}" presName="connectorText" presStyleLbl="sibTrans2D1" presStyleIdx="2" presStyleCnt="3"/>
      <dgm:spPr/>
    </dgm:pt>
  </dgm:ptLst>
  <dgm:cxnLst>
    <dgm:cxn modelId="{4EDD8F11-49C6-4D53-8C03-BB3022A1F2F0}" type="presOf" srcId="{72FD59DB-366D-49DE-A90A-A4C1D1210037}" destId="{7BDDD111-C195-4748-9311-B0B750F50072}" srcOrd="0" destOrd="0" presId="urn:microsoft.com/office/officeart/2005/8/layout/cycle7"/>
    <dgm:cxn modelId="{8FE44713-9B77-4DE8-9E2D-E63F7E87624C}" type="presOf" srcId="{72FD59DB-366D-49DE-A90A-A4C1D1210037}" destId="{A4AD64C6-EC15-4978-B596-E5FD689EE92D}" srcOrd="1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93ACFC5E-2158-4362-87A5-0D6C3F576F3A}" type="presOf" srcId="{112C3FF8-1768-4268-BF75-B4EE03BEB55D}" destId="{7980AC61-61B0-470A-B5D3-BD2F35636BBC}" srcOrd="0" destOrd="0" presId="urn:microsoft.com/office/officeart/2005/8/layout/cycle7"/>
    <dgm:cxn modelId="{6B9A5C64-5471-4503-8486-C0A8E2C0F04F}" type="presOf" srcId="{1A415F77-C823-4FC4-BCCC-FA2A5B13C4A2}" destId="{EA617EBF-6130-439C-A4B1-9807F963CA6D}" srcOrd="0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071B2651-0DC7-4410-BEEB-8749A2321ECF}" type="presOf" srcId="{A739CC1D-00A7-422D-A14C-C4EE38B1B447}" destId="{B63F0890-046A-45A7-ADC5-95A139715487}" srcOrd="0" destOrd="0" presId="urn:microsoft.com/office/officeart/2005/8/layout/cycle7"/>
    <dgm:cxn modelId="{91929352-7A49-44FF-A6F8-6D591556ECE1}" type="presOf" srcId="{D578EAF8-38ED-4B3B-B355-2F1EBFDA0186}" destId="{DA52385E-6C38-436D-8E89-F8D64B77D97F}" srcOrd="0" destOrd="0" presId="urn:microsoft.com/office/officeart/2005/8/layout/cycle7"/>
    <dgm:cxn modelId="{EB00E656-1FCE-41DB-BA65-77255DAB1265}" type="presOf" srcId="{62259272-2BD4-485A-BEB8-E48D6B8C0557}" destId="{A7B1697D-45A1-4DD7-A781-DA501C9546C6}" srcOrd="1" destOrd="0" presId="urn:microsoft.com/office/officeart/2005/8/layout/cycle7"/>
    <dgm:cxn modelId="{0048958A-9952-4C2C-9AFD-CB885B62F9A6}" type="presOf" srcId="{62259272-2BD4-485A-BEB8-E48D6B8C0557}" destId="{4252A4D7-DD5F-42F7-BEE0-FC9CF5B8BB06}" srcOrd="0" destOrd="0" presId="urn:microsoft.com/office/officeart/2005/8/layout/cycle7"/>
    <dgm:cxn modelId="{385BCA8A-9F22-4687-9A3F-981735DAB305}" type="presOf" srcId="{31311ACC-BD93-44A0-A78B-625B7E90CB05}" destId="{9C3F79D5-AA71-403B-B940-FE61A0CEDB41}" srcOrd="0" destOrd="0" presId="urn:microsoft.com/office/officeart/2005/8/layout/cycle7"/>
    <dgm:cxn modelId="{7CFEBC97-FF40-4958-8A39-D2CACE5113B1}" type="presOf" srcId="{1A415F77-C823-4FC4-BCCC-FA2A5B13C4A2}" destId="{F3B73E53-535C-4069-9A95-089BA0D80570}" srcOrd="1" destOrd="0" presId="urn:microsoft.com/office/officeart/2005/8/layout/cycle7"/>
    <dgm:cxn modelId="{82D79DE0-9A9D-4615-AD9E-AE44C35D9ED6}" type="presParOf" srcId="{B63F0890-046A-45A7-ADC5-95A139715487}" destId="{9C3F79D5-AA71-403B-B940-FE61A0CEDB41}" srcOrd="0" destOrd="0" presId="urn:microsoft.com/office/officeart/2005/8/layout/cycle7"/>
    <dgm:cxn modelId="{0EFDF4B3-D194-4245-A86C-FB3800C97734}" type="presParOf" srcId="{B63F0890-046A-45A7-ADC5-95A139715487}" destId="{7BDDD111-C195-4748-9311-B0B750F50072}" srcOrd="1" destOrd="0" presId="urn:microsoft.com/office/officeart/2005/8/layout/cycle7"/>
    <dgm:cxn modelId="{85FEF649-A747-4372-B13B-136FBF109B27}" type="presParOf" srcId="{7BDDD111-C195-4748-9311-B0B750F50072}" destId="{A4AD64C6-EC15-4978-B596-E5FD689EE92D}" srcOrd="0" destOrd="0" presId="urn:microsoft.com/office/officeart/2005/8/layout/cycle7"/>
    <dgm:cxn modelId="{B3AAEE54-11B5-427A-87FD-81AD876E4F2B}" type="presParOf" srcId="{B63F0890-046A-45A7-ADC5-95A139715487}" destId="{7980AC61-61B0-470A-B5D3-BD2F35636BBC}" srcOrd="2" destOrd="0" presId="urn:microsoft.com/office/officeart/2005/8/layout/cycle7"/>
    <dgm:cxn modelId="{1598CCA5-4281-4CF3-AC08-74F6EF26605B}" type="presParOf" srcId="{B63F0890-046A-45A7-ADC5-95A139715487}" destId="{EA617EBF-6130-439C-A4B1-9807F963CA6D}" srcOrd="3" destOrd="0" presId="urn:microsoft.com/office/officeart/2005/8/layout/cycle7"/>
    <dgm:cxn modelId="{127003A0-8A3D-4DDD-B64E-3DAC39601354}" type="presParOf" srcId="{EA617EBF-6130-439C-A4B1-9807F963CA6D}" destId="{F3B73E53-535C-4069-9A95-089BA0D80570}" srcOrd="0" destOrd="0" presId="urn:microsoft.com/office/officeart/2005/8/layout/cycle7"/>
    <dgm:cxn modelId="{5349BFA0-5FDF-42B9-8621-B0FD916D50E5}" type="presParOf" srcId="{B63F0890-046A-45A7-ADC5-95A139715487}" destId="{DA52385E-6C38-436D-8E89-F8D64B77D97F}" srcOrd="4" destOrd="0" presId="urn:microsoft.com/office/officeart/2005/8/layout/cycle7"/>
    <dgm:cxn modelId="{3CD1BAB8-6FB5-46A7-BFE8-DEBF1DC53EEC}" type="presParOf" srcId="{B63F0890-046A-45A7-ADC5-95A139715487}" destId="{4252A4D7-DD5F-42F7-BEE0-FC9CF5B8BB06}" srcOrd="5" destOrd="0" presId="urn:microsoft.com/office/officeart/2005/8/layout/cycle7"/>
    <dgm:cxn modelId="{CB85B0CF-7FE1-4B26-931D-11CF09923975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0" kern="1200"/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0" kern="1200"/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10800000">
        <a:off x="2334824" y="3751397"/>
        <a:ext cx="870090" cy="219262"/>
      </dsp:txXfrm>
    </dsp:sp>
    <dsp:sp modelId="{DA52385E-6C38-436D-8E89-F8D64B77D97F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0" kern="1200"/>
        </a:p>
      </dsp:txBody>
      <dsp:txXfrm>
        <a:off x="31383" y="3369554"/>
        <a:ext cx="2027060" cy="982949"/>
      </dsp:txXfrm>
    </dsp:sp>
    <dsp:sp modelId="{4252A4D7-DD5F-42F7-BEE0-FC9CF5B8BB06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472346" y="2257541"/>
        <a:ext cx="870090" cy="21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801669" y="2490281"/>
            <a:ext cx="6588663" cy="1877437"/>
            <a:chOff x="2801669" y="1767838"/>
            <a:chExt cx="6588663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220854" y="1767838"/>
              <a:ext cx="5750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#2020_Color_Classic_Blue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801669" y="2537279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843331"/>
            <a:chOff x="6380480" y="2269037"/>
            <a:chExt cx="5539740" cy="384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dirty="0" err="1"/>
                <a:t>popularised</a:t>
              </a:r>
              <a:r>
                <a:rPr lang="en-US" altLang="ko-KR" sz="1600" dirty="0"/>
                <a:t> in the 1960s with the release of </a:t>
              </a:r>
              <a:r>
                <a:rPr lang="en-US" altLang="ko-KR" sz="1600" dirty="0" err="1"/>
                <a:t>Letraset</a:t>
              </a:r>
              <a:r>
                <a:rPr lang="en-US" altLang="ko-KR" sz="1600" dirty="0"/>
                <a:t> sheets containing Lorem Ipsum passages, and more recently with desktop publishing software like Aldus PageMaker including versions of Lorem Ipsum.</a:t>
              </a:r>
              <a:endParaRPr lang="ko-KR" altLang="en-US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728013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W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E52714-C478-4C88-A838-9EBD1A2FF58C}"/>
              </a:ext>
            </a:extLst>
          </p:cNvPr>
          <p:cNvGrpSpPr/>
          <p:nvPr/>
        </p:nvGrpSpPr>
        <p:grpSpPr>
          <a:xfrm>
            <a:off x="5254910" y="3695184"/>
            <a:ext cx="1644970" cy="658463"/>
            <a:chOff x="5383690" y="3105833"/>
            <a:chExt cx="1381985" cy="646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9C5FB-E633-4B97-8518-80023C762263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O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D85E9-79CA-4DD7-A5B4-402D8C0DEDA6}"/>
                </a:ext>
              </a:extLst>
            </p:cNvPr>
            <p:cNvSpPr txBox="1"/>
            <p:nvPr/>
          </p:nvSpPr>
          <p:spPr>
            <a:xfrm>
              <a:off x="614213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T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991866" y="1446920"/>
            <a:ext cx="4056860" cy="178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446920"/>
            <a:ext cx="4056860" cy="178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198050" y="4352677"/>
            <a:ext cx="405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AAF27-893F-4441-9828-EB48C108A37D}"/>
              </a:ext>
            </a:extLst>
          </p:cNvPr>
          <p:cNvSpPr txBox="1"/>
          <p:nvPr/>
        </p:nvSpPr>
        <p:spPr>
          <a:xfrm>
            <a:off x="7032197" y="4352677"/>
            <a:ext cx="405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F171BD-039E-4082-BDFB-FB33C6EE37E7}"/>
              </a:ext>
            </a:extLst>
          </p:cNvPr>
          <p:cNvSpPr/>
          <p:nvPr/>
        </p:nvSpPr>
        <p:spPr>
          <a:xfrm>
            <a:off x="5026294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CC3FF90-0F1A-42B4-AB4D-5FA55973EF45}"/>
              </a:ext>
            </a:extLst>
          </p:cNvPr>
          <p:cNvSpPr/>
          <p:nvPr/>
        </p:nvSpPr>
        <p:spPr>
          <a:xfrm>
            <a:off x="5245455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1B1066B-1711-42D6-A496-D297981FCE3B}"/>
              </a:ext>
            </a:extLst>
          </p:cNvPr>
          <p:cNvSpPr/>
          <p:nvPr/>
        </p:nvSpPr>
        <p:spPr>
          <a:xfrm>
            <a:off x="5464616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FDD572A-2E6C-4E9C-8B29-A8224EFE94F9}"/>
              </a:ext>
            </a:extLst>
          </p:cNvPr>
          <p:cNvSpPr/>
          <p:nvPr/>
        </p:nvSpPr>
        <p:spPr>
          <a:xfrm>
            <a:off x="568377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49E1818-FB29-4A92-B3CE-95830FF33E19}"/>
              </a:ext>
            </a:extLst>
          </p:cNvPr>
          <p:cNvSpPr/>
          <p:nvPr/>
        </p:nvSpPr>
        <p:spPr>
          <a:xfrm>
            <a:off x="590293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961830-C354-419E-9C30-1D105FF8A6E4}"/>
              </a:ext>
            </a:extLst>
          </p:cNvPr>
          <p:cNvSpPr/>
          <p:nvPr/>
        </p:nvSpPr>
        <p:spPr>
          <a:xfrm>
            <a:off x="6122098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FB5A16E-988F-4BB5-952F-50475D69D45E}"/>
              </a:ext>
            </a:extLst>
          </p:cNvPr>
          <p:cNvSpPr/>
          <p:nvPr/>
        </p:nvSpPr>
        <p:spPr>
          <a:xfrm>
            <a:off x="6341259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6D673E-E74B-4904-A5EB-399479D187A8}"/>
              </a:ext>
            </a:extLst>
          </p:cNvPr>
          <p:cNvSpPr/>
          <p:nvPr/>
        </p:nvSpPr>
        <p:spPr>
          <a:xfrm>
            <a:off x="6560420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9698A28-88EC-4BE8-A7A9-85CAF4566594}"/>
              </a:ext>
            </a:extLst>
          </p:cNvPr>
          <p:cNvSpPr/>
          <p:nvPr/>
        </p:nvSpPr>
        <p:spPr>
          <a:xfrm>
            <a:off x="6779581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664CEF2-B4A5-4227-B3EA-86C63645E657}"/>
              </a:ext>
            </a:extLst>
          </p:cNvPr>
          <p:cNvSpPr/>
          <p:nvPr/>
        </p:nvSpPr>
        <p:spPr>
          <a:xfrm>
            <a:off x="6998742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BFBFC4-980B-48D2-A536-FA232B9CBCE9}"/>
              </a:ext>
            </a:extLst>
          </p:cNvPr>
          <p:cNvSpPr/>
          <p:nvPr/>
        </p:nvSpPr>
        <p:spPr>
          <a:xfrm>
            <a:off x="5026294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C85FC30-22C2-41CD-99F8-1692C6AD18E6}"/>
              </a:ext>
            </a:extLst>
          </p:cNvPr>
          <p:cNvSpPr/>
          <p:nvPr/>
        </p:nvSpPr>
        <p:spPr>
          <a:xfrm>
            <a:off x="5245455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689831-9D3D-400B-9416-0908D4B14FCC}"/>
              </a:ext>
            </a:extLst>
          </p:cNvPr>
          <p:cNvSpPr/>
          <p:nvPr/>
        </p:nvSpPr>
        <p:spPr>
          <a:xfrm>
            <a:off x="5464616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F0B239-7306-4058-A7AC-717CE6CD96AA}"/>
              </a:ext>
            </a:extLst>
          </p:cNvPr>
          <p:cNvSpPr/>
          <p:nvPr/>
        </p:nvSpPr>
        <p:spPr>
          <a:xfrm>
            <a:off x="568377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5C1885B-421C-4B3F-88CF-D4E4BBE46045}"/>
              </a:ext>
            </a:extLst>
          </p:cNvPr>
          <p:cNvSpPr/>
          <p:nvPr/>
        </p:nvSpPr>
        <p:spPr>
          <a:xfrm>
            <a:off x="590293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F49B306-5324-447D-922A-08EB50C09A34}"/>
              </a:ext>
            </a:extLst>
          </p:cNvPr>
          <p:cNvSpPr/>
          <p:nvPr/>
        </p:nvSpPr>
        <p:spPr>
          <a:xfrm>
            <a:off x="6122098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0DD62A-7AE4-4E2E-A03E-2B9389AD883F}"/>
              </a:ext>
            </a:extLst>
          </p:cNvPr>
          <p:cNvSpPr/>
          <p:nvPr/>
        </p:nvSpPr>
        <p:spPr>
          <a:xfrm>
            <a:off x="6341259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FCD59C2-2479-4D0E-A852-B8DB077020C2}"/>
              </a:ext>
            </a:extLst>
          </p:cNvPr>
          <p:cNvSpPr/>
          <p:nvPr/>
        </p:nvSpPr>
        <p:spPr>
          <a:xfrm>
            <a:off x="6560420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DFC120-C210-496A-AF01-305F37D7EF71}"/>
              </a:ext>
            </a:extLst>
          </p:cNvPr>
          <p:cNvSpPr/>
          <p:nvPr/>
        </p:nvSpPr>
        <p:spPr>
          <a:xfrm>
            <a:off x="6779581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543F2F-C827-4272-968F-0B1FB67347A7}"/>
              </a:ext>
            </a:extLst>
          </p:cNvPr>
          <p:cNvSpPr/>
          <p:nvPr/>
        </p:nvSpPr>
        <p:spPr>
          <a:xfrm>
            <a:off x="6998742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2B7510-B540-4573-94BF-ACDEE670445C}"/>
              </a:ext>
            </a:extLst>
          </p:cNvPr>
          <p:cNvSpPr/>
          <p:nvPr/>
        </p:nvSpPr>
        <p:spPr>
          <a:xfrm>
            <a:off x="5026294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285CAE-5918-44EF-A3E8-52F5F264BEA1}"/>
              </a:ext>
            </a:extLst>
          </p:cNvPr>
          <p:cNvSpPr/>
          <p:nvPr/>
        </p:nvSpPr>
        <p:spPr>
          <a:xfrm>
            <a:off x="5245455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E94012-FF8D-4BE8-927C-2FF2FD7DFC30}"/>
              </a:ext>
            </a:extLst>
          </p:cNvPr>
          <p:cNvSpPr/>
          <p:nvPr/>
        </p:nvSpPr>
        <p:spPr>
          <a:xfrm>
            <a:off x="5464616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E547AE-8038-4281-AC44-C19904950B45}"/>
              </a:ext>
            </a:extLst>
          </p:cNvPr>
          <p:cNvSpPr/>
          <p:nvPr/>
        </p:nvSpPr>
        <p:spPr>
          <a:xfrm>
            <a:off x="568377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7DED1B-FCCA-4A05-8AD4-5FED62DBA8F8}"/>
              </a:ext>
            </a:extLst>
          </p:cNvPr>
          <p:cNvSpPr/>
          <p:nvPr/>
        </p:nvSpPr>
        <p:spPr>
          <a:xfrm>
            <a:off x="590293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6BF95A9-D419-40D6-9A63-1C753704E6A1}"/>
              </a:ext>
            </a:extLst>
          </p:cNvPr>
          <p:cNvSpPr/>
          <p:nvPr/>
        </p:nvSpPr>
        <p:spPr>
          <a:xfrm>
            <a:off x="6122098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A6069F8-107F-4B8D-A115-8FEBB02D7E44}"/>
              </a:ext>
            </a:extLst>
          </p:cNvPr>
          <p:cNvSpPr/>
          <p:nvPr/>
        </p:nvSpPr>
        <p:spPr>
          <a:xfrm>
            <a:off x="6341259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70D0DA-9CC2-4C57-9919-22B1C534C3E3}"/>
              </a:ext>
            </a:extLst>
          </p:cNvPr>
          <p:cNvSpPr/>
          <p:nvPr/>
        </p:nvSpPr>
        <p:spPr>
          <a:xfrm>
            <a:off x="6560420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9930C52-5202-465E-B165-E2C790B68FF1}"/>
              </a:ext>
            </a:extLst>
          </p:cNvPr>
          <p:cNvSpPr/>
          <p:nvPr/>
        </p:nvSpPr>
        <p:spPr>
          <a:xfrm>
            <a:off x="6779581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09841B-D835-4FB4-BB88-B1171EC816B6}"/>
              </a:ext>
            </a:extLst>
          </p:cNvPr>
          <p:cNvSpPr/>
          <p:nvPr/>
        </p:nvSpPr>
        <p:spPr>
          <a:xfrm>
            <a:off x="6998742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2E29BB-C354-4F63-BEA9-50AD4FB6F811}"/>
              </a:ext>
            </a:extLst>
          </p:cNvPr>
          <p:cNvSpPr/>
          <p:nvPr/>
        </p:nvSpPr>
        <p:spPr>
          <a:xfrm>
            <a:off x="5026294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0A1F1B-C887-4BD3-B46D-B35B4AA0CB5B}"/>
              </a:ext>
            </a:extLst>
          </p:cNvPr>
          <p:cNvSpPr/>
          <p:nvPr/>
        </p:nvSpPr>
        <p:spPr>
          <a:xfrm>
            <a:off x="5245455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43669AD-D78C-4261-BB61-B0CD6AD3017F}"/>
              </a:ext>
            </a:extLst>
          </p:cNvPr>
          <p:cNvSpPr/>
          <p:nvPr/>
        </p:nvSpPr>
        <p:spPr>
          <a:xfrm>
            <a:off x="5464616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1B2DD10-06AF-439E-BF15-948C1E06094D}"/>
              </a:ext>
            </a:extLst>
          </p:cNvPr>
          <p:cNvSpPr/>
          <p:nvPr/>
        </p:nvSpPr>
        <p:spPr>
          <a:xfrm>
            <a:off x="568377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6A00018-AE44-40A4-A2DD-27C37DB9F200}"/>
              </a:ext>
            </a:extLst>
          </p:cNvPr>
          <p:cNvSpPr/>
          <p:nvPr/>
        </p:nvSpPr>
        <p:spPr>
          <a:xfrm>
            <a:off x="590293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EB71748-555C-4563-B2B3-993B55F1F6F9}"/>
              </a:ext>
            </a:extLst>
          </p:cNvPr>
          <p:cNvSpPr/>
          <p:nvPr/>
        </p:nvSpPr>
        <p:spPr>
          <a:xfrm>
            <a:off x="6122098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D46CE9D-B6A8-4CF4-8B24-7D7B989A0D4D}"/>
              </a:ext>
            </a:extLst>
          </p:cNvPr>
          <p:cNvSpPr/>
          <p:nvPr/>
        </p:nvSpPr>
        <p:spPr>
          <a:xfrm>
            <a:off x="6341259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31BE821-DC3E-45E7-9DB0-446DFFE7A970}"/>
              </a:ext>
            </a:extLst>
          </p:cNvPr>
          <p:cNvSpPr/>
          <p:nvPr/>
        </p:nvSpPr>
        <p:spPr>
          <a:xfrm>
            <a:off x="6560420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E61D55F-1D59-4A66-95E6-11117A64D07F}"/>
              </a:ext>
            </a:extLst>
          </p:cNvPr>
          <p:cNvSpPr/>
          <p:nvPr/>
        </p:nvSpPr>
        <p:spPr>
          <a:xfrm>
            <a:off x="6779581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DF1066-CFD8-4545-89AB-4A812F5EE0BD}"/>
              </a:ext>
            </a:extLst>
          </p:cNvPr>
          <p:cNvSpPr/>
          <p:nvPr/>
        </p:nvSpPr>
        <p:spPr>
          <a:xfrm>
            <a:off x="6998742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984E3DA-028C-4EB1-86C4-528110ADD1AE}"/>
              </a:ext>
            </a:extLst>
          </p:cNvPr>
          <p:cNvSpPr/>
          <p:nvPr/>
        </p:nvSpPr>
        <p:spPr>
          <a:xfrm>
            <a:off x="5026294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12BA635-3793-47E6-B184-2EE5CBF8E531}"/>
              </a:ext>
            </a:extLst>
          </p:cNvPr>
          <p:cNvSpPr/>
          <p:nvPr/>
        </p:nvSpPr>
        <p:spPr>
          <a:xfrm>
            <a:off x="5245455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4636F49-6E3E-4B01-BEAF-F09DCA44B20A}"/>
              </a:ext>
            </a:extLst>
          </p:cNvPr>
          <p:cNvSpPr/>
          <p:nvPr/>
        </p:nvSpPr>
        <p:spPr>
          <a:xfrm>
            <a:off x="5464616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7CD6BF-39F1-49CC-BC72-15E540392D37}"/>
              </a:ext>
            </a:extLst>
          </p:cNvPr>
          <p:cNvSpPr/>
          <p:nvPr/>
        </p:nvSpPr>
        <p:spPr>
          <a:xfrm>
            <a:off x="568377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C49D14-FF9F-4A3E-B525-812B3A378BB4}"/>
              </a:ext>
            </a:extLst>
          </p:cNvPr>
          <p:cNvSpPr/>
          <p:nvPr/>
        </p:nvSpPr>
        <p:spPr>
          <a:xfrm>
            <a:off x="590293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6D74E-DB62-47CB-BAD0-B86FC1B7D0C4}"/>
              </a:ext>
            </a:extLst>
          </p:cNvPr>
          <p:cNvSpPr/>
          <p:nvPr/>
        </p:nvSpPr>
        <p:spPr>
          <a:xfrm>
            <a:off x="6122098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A2D33B4-07B4-4831-9D7F-B35E8D14DF94}"/>
              </a:ext>
            </a:extLst>
          </p:cNvPr>
          <p:cNvSpPr/>
          <p:nvPr/>
        </p:nvSpPr>
        <p:spPr>
          <a:xfrm>
            <a:off x="6341259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A03F0E7-D8A4-49A7-B6F1-57A7CEBFF572}"/>
              </a:ext>
            </a:extLst>
          </p:cNvPr>
          <p:cNvSpPr/>
          <p:nvPr/>
        </p:nvSpPr>
        <p:spPr>
          <a:xfrm>
            <a:off x="6560420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CDD0581-E918-45A3-A8B5-082626D10AD6}"/>
              </a:ext>
            </a:extLst>
          </p:cNvPr>
          <p:cNvSpPr/>
          <p:nvPr/>
        </p:nvSpPr>
        <p:spPr>
          <a:xfrm>
            <a:off x="6779581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B7082A9-A01F-4EB2-B30B-E901A07F118C}"/>
              </a:ext>
            </a:extLst>
          </p:cNvPr>
          <p:cNvSpPr/>
          <p:nvPr/>
        </p:nvSpPr>
        <p:spPr>
          <a:xfrm>
            <a:off x="6998742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39EACF4-9C99-4C7B-9F55-48C2F7BAA790}"/>
              </a:ext>
            </a:extLst>
          </p:cNvPr>
          <p:cNvSpPr/>
          <p:nvPr/>
        </p:nvSpPr>
        <p:spPr>
          <a:xfrm>
            <a:off x="5026294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B66ACD-1CC2-409A-8BB8-17B22DE50F63}"/>
              </a:ext>
            </a:extLst>
          </p:cNvPr>
          <p:cNvSpPr/>
          <p:nvPr/>
        </p:nvSpPr>
        <p:spPr>
          <a:xfrm>
            <a:off x="5245455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2E4AE12-2514-4801-83BE-2C53613679A1}"/>
              </a:ext>
            </a:extLst>
          </p:cNvPr>
          <p:cNvSpPr/>
          <p:nvPr/>
        </p:nvSpPr>
        <p:spPr>
          <a:xfrm>
            <a:off x="5464616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E4BCFE9-09A4-46D3-90E5-FC65BE9F720D}"/>
              </a:ext>
            </a:extLst>
          </p:cNvPr>
          <p:cNvSpPr/>
          <p:nvPr/>
        </p:nvSpPr>
        <p:spPr>
          <a:xfrm>
            <a:off x="568377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9D259E8-4894-4564-835D-824B169803D1}"/>
              </a:ext>
            </a:extLst>
          </p:cNvPr>
          <p:cNvSpPr/>
          <p:nvPr/>
        </p:nvSpPr>
        <p:spPr>
          <a:xfrm>
            <a:off x="590293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09085DF-48AE-4DA8-8703-705425171FB3}"/>
              </a:ext>
            </a:extLst>
          </p:cNvPr>
          <p:cNvSpPr/>
          <p:nvPr/>
        </p:nvSpPr>
        <p:spPr>
          <a:xfrm>
            <a:off x="6122098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826CFCA-708D-4972-AD2C-21DCC0904DE0}"/>
              </a:ext>
            </a:extLst>
          </p:cNvPr>
          <p:cNvSpPr/>
          <p:nvPr/>
        </p:nvSpPr>
        <p:spPr>
          <a:xfrm>
            <a:off x="6341259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51EB0F8-EE8D-41C9-8B7A-961825066A63}"/>
              </a:ext>
            </a:extLst>
          </p:cNvPr>
          <p:cNvSpPr/>
          <p:nvPr/>
        </p:nvSpPr>
        <p:spPr>
          <a:xfrm>
            <a:off x="6560420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FCBA28D-A544-4266-B8DF-22EC3766C5F8}"/>
              </a:ext>
            </a:extLst>
          </p:cNvPr>
          <p:cNvSpPr/>
          <p:nvPr/>
        </p:nvSpPr>
        <p:spPr>
          <a:xfrm>
            <a:off x="6779581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638D30A-F487-49C1-A5BA-DA9E4501C7E6}"/>
              </a:ext>
            </a:extLst>
          </p:cNvPr>
          <p:cNvSpPr/>
          <p:nvPr/>
        </p:nvSpPr>
        <p:spPr>
          <a:xfrm>
            <a:off x="6998742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209387F-7D87-4923-8CFB-E48C1578067E}"/>
              </a:ext>
            </a:extLst>
          </p:cNvPr>
          <p:cNvSpPr/>
          <p:nvPr/>
        </p:nvSpPr>
        <p:spPr>
          <a:xfrm>
            <a:off x="5026294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29E3D44-3FAB-4CB7-8B80-6A60BC51E604}"/>
              </a:ext>
            </a:extLst>
          </p:cNvPr>
          <p:cNvSpPr/>
          <p:nvPr/>
        </p:nvSpPr>
        <p:spPr>
          <a:xfrm>
            <a:off x="5245455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796E0AE-B7A8-48CC-B587-E9426E96E825}"/>
              </a:ext>
            </a:extLst>
          </p:cNvPr>
          <p:cNvSpPr/>
          <p:nvPr/>
        </p:nvSpPr>
        <p:spPr>
          <a:xfrm>
            <a:off x="5464616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A0A868A-4224-4CFE-AF50-87E583590165}"/>
              </a:ext>
            </a:extLst>
          </p:cNvPr>
          <p:cNvSpPr/>
          <p:nvPr/>
        </p:nvSpPr>
        <p:spPr>
          <a:xfrm>
            <a:off x="568377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6EFB2A5-37D5-4E01-932E-5B1115732F87}"/>
              </a:ext>
            </a:extLst>
          </p:cNvPr>
          <p:cNvSpPr/>
          <p:nvPr/>
        </p:nvSpPr>
        <p:spPr>
          <a:xfrm>
            <a:off x="590293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53F35CA-6268-429E-A8E1-9F4A6C060159}"/>
              </a:ext>
            </a:extLst>
          </p:cNvPr>
          <p:cNvSpPr/>
          <p:nvPr/>
        </p:nvSpPr>
        <p:spPr>
          <a:xfrm>
            <a:off x="612209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A0DC95E-4843-43A0-8115-C62AA8BC3105}"/>
              </a:ext>
            </a:extLst>
          </p:cNvPr>
          <p:cNvSpPr/>
          <p:nvPr/>
        </p:nvSpPr>
        <p:spPr>
          <a:xfrm>
            <a:off x="634125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3571205-169C-4A88-A394-0D4B2F7C39B5}"/>
              </a:ext>
            </a:extLst>
          </p:cNvPr>
          <p:cNvSpPr/>
          <p:nvPr/>
        </p:nvSpPr>
        <p:spPr>
          <a:xfrm>
            <a:off x="656042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FEFFD67-09D8-42E8-9BE1-EE939D8CB100}"/>
              </a:ext>
            </a:extLst>
          </p:cNvPr>
          <p:cNvSpPr/>
          <p:nvPr/>
        </p:nvSpPr>
        <p:spPr>
          <a:xfrm>
            <a:off x="677958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19585A6-4AB7-49D0-B9FE-667E275AB641}"/>
              </a:ext>
            </a:extLst>
          </p:cNvPr>
          <p:cNvSpPr/>
          <p:nvPr/>
        </p:nvSpPr>
        <p:spPr>
          <a:xfrm>
            <a:off x="699874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25C5045-FE92-4ADE-B4DF-CD707AC68322}"/>
              </a:ext>
            </a:extLst>
          </p:cNvPr>
          <p:cNvSpPr/>
          <p:nvPr/>
        </p:nvSpPr>
        <p:spPr>
          <a:xfrm>
            <a:off x="502629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0266039-63FC-4FFB-9295-0F28AFE5F8ED}"/>
              </a:ext>
            </a:extLst>
          </p:cNvPr>
          <p:cNvSpPr/>
          <p:nvPr/>
        </p:nvSpPr>
        <p:spPr>
          <a:xfrm>
            <a:off x="5245455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F60BF64-B900-420A-A45F-1EFA2554F3B0}"/>
              </a:ext>
            </a:extLst>
          </p:cNvPr>
          <p:cNvSpPr/>
          <p:nvPr/>
        </p:nvSpPr>
        <p:spPr>
          <a:xfrm>
            <a:off x="546461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2E2623E-C777-4496-B155-8ABD208896D8}"/>
              </a:ext>
            </a:extLst>
          </p:cNvPr>
          <p:cNvSpPr/>
          <p:nvPr/>
        </p:nvSpPr>
        <p:spPr>
          <a:xfrm>
            <a:off x="568377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12611C-9A8D-4FD3-B51A-D4FD5BBBFCC9}"/>
              </a:ext>
            </a:extLst>
          </p:cNvPr>
          <p:cNvSpPr/>
          <p:nvPr/>
        </p:nvSpPr>
        <p:spPr>
          <a:xfrm>
            <a:off x="590293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C369BE5-C3EA-4610-B672-F25A978C8A68}"/>
              </a:ext>
            </a:extLst>
          </p:cNvPr>
          <p:cNvSpPr/>
          <p:nvPr/>
        </p:nvSpPr>
        <p:spPr>
          <a:xfrm>
            <a:off x="612209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177B1D7-C940-4A39-9FFC-CE96ADFEF27A}"/>
              </a:ext>
            </a:extLst>
          </p:cNvPr>
          <p:cNvSpPr/>
          <p:nvPr/>
        </p:nvSpPr>
        <p:spPr>
          <a:xfrm>
            <a:off x="634125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EED429-96FD-4CA9-BFFC-A2D1499F5DD8}"/>
              </a:ext>
            </a:extLst>
          </p:cNvPr>
          <p:cNvSpPr/>
          <p:nvPr/>
        </p:nvSpPr>
        <p:spPr>
          <a:xfrm>
            <a:off x="656042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CE38562-D21F-4296-AC58-712435DF1D65}"/>
              </a:ext>
            </a:extLst>
          </p:cNvPr>
          <p:cNvSpPr/>
          <p:nvPr/>
        </p:nvSpPr>
        <p:spPr>
          <a:xfrm>
            <a:off x="677958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9373DEE-87C9-4190-8AB8-79DB89D52B91}"/>
              </a:ext>
            </a:extLst>
          </p:cNvPr>
          <p:cNvSpPr/>
          <p:nvPr/>
        </p:nvSpPr>
        <p:spPr>
          <a:xfrm>
            <a:off x="699874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7319066-AE6B-4BDE-B63E-FD083675EE19}"/>
              </a:ext>
            </a:extLst>
          </p:cNvPr>
          <p:cNvSpPr/>
          <p:nvPr/>
        </p:nvSpPr>
        <p:spPr>
          <a:xfrm>
            <a:off x="502629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8E19086-D97E-4BAD-A782-065F5EBFB152}"/>
              </a:ext>
            </a:extLst>
          </p:cNvPr>
          <p:cNvSpPr/>
          <p:nvPr/>
        </p:nvSpPr>
        <p:spPr>
          <a:xfrm>
            <a:off x="524545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28E3CF3-AAA5-4AB8-ADEB-3571577B8CA0}"/>
              </a:ext>
            </a:extLst>
          </p:cNvPr>
          <p:cNvSpPr/>
          <p:nvPr/>
        </p:nvSpPr>
        <p:spPr>
          <a:xfrm>
            <a:off x="546461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D4CB4C-AD72-4170-9B67-A3CA5FDBC899}"/>
              </a:ext>
            </a:extLst>
          </p:cNvPr>
          <p:cNvSpPr/>
          <p:nvPr/>
        </p:nvSpPr>
        <p:spPr>
          <a:xfrm>
            <a:off x="568377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30C526F-2081-4E6C-86C0-6AEC01669034}"/>
              </a:ext>
            </a:extLst>
          </p:cNvPr>
          <p:cNvSpPr/>
          <p:nvPr/>
        </p:nvSpPr>
        <p:spPr>
          <a:xfrm>
            <a:off x="590293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DBFFF09-5155-49C7-82D2-4DDBE0E89701}"/>
              </a:ext>
            </a:extLst>
          </p:cNvPr>
          <p:cNvSpPr/>
          <p:nvPr/>
        </p:nvSpPr>
        <p:spPr>
          <a:xfrm>
            <a:off x="612209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F92FE04-761A-49DD-92B6-BF11DE781548}"/>
              </a:ext>
            </a:extLst>
          </p:cNvPr>
          <p:cNvSpPr/>
          <p:nvPr/>
        </p:nvSpPr>
        <p:spPr>
          <a:xfrm>
            <a:off x="634125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3DF6247-E8D3-492B-8D01-2C26C5DF7A60}"/>
              </a:ext>
            </a:extLst>
          </p:cNvPr>
          <p:cNvSpPr/>
          <p:nvPr/>
        </p:nvSpPr>
        <p:spPr>
          <a:xfrm>
            <a:off x="656042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D2A5752-848A-4934-81E4-0E48A349E96A}"/>
              </a:ext>
            </a:extLst>
          </p:cNvPr>
          <p:cNvSpPr/>
          <p:nvPr/>
        </p:nvSpPr>
        <p:spPr>
          <a:xfrm>
            <a:off x="677958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6777832-8991-4FA6-8037-85B07809DA80}"/>
              </a:ext>
            </a:extLst>
          </p:cNvPr>
          <p:cNvSpPr/>
          <p:nvPr/>
        </p:nvSpPr>
        <p:spPr>
          <a:xfrm>
            <a:off x="699874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344199D-95CC-4609-BCB7-0A1B6C427690}"/>
              </a:ext>
            </a:extLst>
          </p:cNvPr>
          <p:cNvSpPr/>
          <p:nvPr/>
        </p:nvSpPr>
        <p:spPr>
          <a:xfrm>
            <a:off x="502629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16D6FE-F9CA-434C-8BB3-AB7636661247}"/>
              </a:ext>
            </a:extLst>
          </p:cNvPr>
          <p:cNvSpPr/>
          <p:nvPr/>
        </p:nvSpPr>
        <p:spPr>
          <a:xfrm>
            <a:off x="524545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46C1BDA-F56F-429B-AAC6-4DAAF78AF3E6}"/>
              </a:ext>
            </a:extLst>
          </p:cNvPr>
          <p:cNvSpPr/>
          <p:nvPr/>
        </p:nvSpPr>
        <p:spPr>
          <a:xfrm>
            <a:off x="546461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EC98AE1-B483-4F6B-9FD9-6C42B05190B5}"/>
              </a:ext>
            </a:extLst>
          </p:cNvPr>
          <p:cNvSpPr/>
          <p:nvPr/>
        </p:nvSpPr>
        <p:spPr>
          <a:xfrm>
            <a:off x="568377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0F2E387-6036-4F55-8DB4-259C62DD9844}"/>
              </a:ext>
            </a:extLst>
          </p:cNvPr>
          <p:cNvSpPr/>
          <p:nvPr/>
        </p:nvSpPr>
        <p:spPr>
          <a:xfrm>
            <a:off x="590293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768339B-7824-4A35-BEE6-014C67D337EB}"/>
              </a:ext>
            </a:extLst>
          </p:cNvPr>
          <p:cNvSpPr/>
          <p:nvPr/>
        </p:nvSpPr>
        <p:spPr>
          <a:xfrm>
            <a:off x="612209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642ABF5-41ED-4CE1-BCEA-B86F00AF2435}"/>
              </a:ext>
            </a:extLst>
          </p:cNvPr>
          <p:cNvSpPr/>
          <p:nvPr/>
        </p:nvSpPr>
        <p:spPr>
          <a:xfrm>
            <a:off x="634125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C8EB371-AB07-4CEB-B818-EB4E0C29CD9E}"/>
              </a:ext>
            </a:extLst>
          </p:cNvPr>
          <p:cNvSpPr/>
          <p:nvPr/>
        </p:nvSpPr>
        <p:spPr>
          <a:xfrm>
            <a:off x="656042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59CB960-EEC5-4E70-B3AE-828DEFEA679F}"/>
              </a:ext>
            </a:extLst>
          </p:cNvPr>
          <p:cNvSpPr/>
          <p:nvPr/>
        </p:nvSpPr>
        <p:spPr>
          <a:xfrm>
            <a:off x="677958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F9318ED3-EDB5-4933-98C6-FDFEB6AAB042}"/>
              </a:ext>
            </a:extLst>
          </p:cNvPr>
          <p:cNvSpPr/>
          <p:nvPr/>
        </p:nvSpPr>
        <p:spPr>
          <a:xfrm>
            <a:off x="699874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1048062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1267223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1486384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170554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192470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2143866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2363027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2582188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2801349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3020510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631E641-6970-497F-A1D5-61E166DA387F}"/>
              </a:ext>
            </a:extLst>
          </p:cNvPr>
          <p:cNvSpPr/>
          <p:nvPr/>
        </p:nvSpPr>
        <p:spPr>
          <a:xfrm>
            <a:off x="1048062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74D03A3-72CA-48EE-9541-3FCA2A340BD2}"/>
              </a:ext>
            </a:extLst>
          </p:cNvPr>
          <p:cNvSpPr/>
          <p:nvPr/>
        </p:nvSpPr>
        <p:spPr>
          <a:xfrm>
            <a:off x="1267223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AE7C8B6-6BA1-41D2-97DF-9EEF25ACD9D1}"/>
              </a:ext>
            </a:extLst>
          </p:cNvPr>
          <p:cNvSpPr/>
          <p:nvPr/>
        </p:nvSpPr>
        <p:spPr>
          <a:xfrm>
            <a:off x="1486384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CCC5816-CADF-462E-B48C-FEC0EC0433EC}"/>
              </a:ext>
            </a:extLst>
          </p:cNvPr>
          <p:cNvSpPr/>
          <p:nvPr/>
        </p:nvSpPr>
        <p:spPr>
          <a:xfrm>
            <a:off x="170554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BC3A803-A43D-494A-902A-35E2F86C75F8}"/>
              </a:ext>
            </a:extLst>
          </p:cNvPr>
          <p:cNvSpPr/>
          <p:nvPr/>
        </p:nvSpPr>
        <p:spPr>
          <a:xfrm>
            <a:off x="192470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AADC410-8D15-4939-8B35-2A3F7F80BC73}"/>
              </a:ext>
            </a:extLst>
          </p:cNvPr>
          <p:cNvSpPr/>
          <p:nvPr/>
        </p:nvSpPr>
        <p:spPr>
          <a:xfrm>
            <a:off x="2143866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F62BEE3-7AEF-41D7-A0C2-23FCC7B7C51F}"/>
              </a:ext>
            </a:extLst>
          </p:cNvPr>
          <p:cNvSpPr/>
          <p:nvPr/>
        </p:nvSpPr>
        <p:spPr>
          <a:xfrm>
            <a:off x="2363027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C0854BC-1FF0-42F1-AEFF-9089112EF4E9}"/>
              </a:ext>
            </a:extLst>
          </p:cNvPr>
          <p:cNvSpPr/>
          <p:nvPr/>
        </p:nvSpPr>
        <p:spPr>
          <a:xfrm>
            <a:off x="2582188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58636010-9FA7-461C-B268-E154301095F3}"/>
              </a:ext>
            </a:extLst>
          </p:cNvPr>
          <p:cNvSpPr/>
          <p:nvPr/>
        </p:nvSpPr>
        <p:spPr>
          <a:xfrm>
            <a:off x="2801349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513A6A8-7843-49E6-B8F0-E2EFF217392D}"/>
              </a:ext>
            </a:extLst>
          </p:cNvPr>
          <p:cNvSpPr/>
          <p:nvPr/>
        </p:nvSpPr>
        <p:spPr>
          <a:xfrm>
            <a:off x="3020510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3279A49-7EA2-4461-BEB2-53FE3B697396}"/>
              </a:ext>
            </a:extLst>
          </p:cNvPr>
          <p:cNvSpPr/>
          <p:nvPr/>
        </p:nvSpPr>
        <p:spPr>
          <a:xfrm>
            <a:off x="1048062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659BBA0-3D9F-4E29-AFF2-3D1E034EEA8F}"/>
              </a:ext>
            </a:extLst>
          </p:cNvPr>
          <p:cNvSpPr/>
          <p:nvPr/>
        </p:nvSpPr>
        <p:spPr>
          <a:xfrm>
            <a:off x="1267223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9A57C24-8815-4CDF-92DE-5FB2ADAA9994}"/>
              </a:ext>
            </a:extLst>
          </p:cNvPr>
          <p:cNvSpPr/>
          <p:nvPr/>
        </p:nvSpPr>
        <p:spPr>
          <a:xfrm>
            <a:off x="1486384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079CCBC-F2E3-4890-89A9-3AD1EBFDFF54}"/>
              </a:ext>
            </a:extLst>
          </p:cNvPr>
          <p:cNvSpPr/>
          <p:nvPr/>
        </p:nvSpPr>
        <p:spPr>
          <a:xfrm>
            <a:off x="170554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0D6AFCBC-CB27-4D90-A51D-EA2BDE282C35}"/>
              </a:ext>
            </a:extLst>
          </p:cNvPr>
          <p:cNvSpPr/>
          <p:nvPr/>
        </p:nvSpPr>
        <p:spPr>
          <a:xfrm>
            <a:off x="192470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B2DB3083-E019-4F25-8683-C0967F121359}"/>
              </a:ext>
            </a:extLst>
          </p:cNvPr>
          <p:cNvSpPr/>
          <p:nvPr/>
        </p:nvSpPr>
        <p:spPr>
          <a:xfrm>
            <a:off x="2143866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95688B7D-71FC-47FE-AB3B-C9D64B8DDB3A}"/>
              </a:ext>
            </a:extLst>
          </p:cNvPr>
          <p:cNvSpPr/>
          <p:nvPr/>
        </p:nvSpPr>
        <p:spPr>
          <a:xfrm>
            <a:off x="2363027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5918E72-B5E3-491F-BCB8-F93C6588671D}"/>
              </a:ext>
            </a:extLst>
          </p:cNvPr>
          <p:cNvSpPr/>
          <p:nvPr/>
        </p:nvSpPr>
        <p:spPr>
          <a:xfrm>
            <a:off x="2582188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5591DB2-A7A1-4A6B-B951-132BFB65315E}"/>
              </a:ext>
            </a:extLst>
          </p:cNvPr>
          <p:cNvSpPr/>
          <p:nvPr/>
        </p:nvSpPr>
        <p:spPr>
          <a:xfrm>
            <a:off x="2801349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1FCC27F1-48F3-4AD2-A51B-BDFB64545BAF}"/>
              </a:ext>
            </a:extLst>
          </p:cNvPr>
          <p:cNvSpPr/>
          <p:nvPr/>
        </p:nvSpPr>
        <p:spPr>
          <a:xfrm>
            <a:off x="3020510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B39296A-EC0A-4CCF-B6AD-C6D26D5F2072}"/>
              </a:ext>
            </a:extLst>
          </p:cNvPr>
          <p:cNvSpPr/>
          <p:nvPr/>
        </p:nvSpPr>
        <p:spPr>
          <a:xfrm>
            <a:off x="1048062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6CCB43B-D634-4A79-897F-FB1CD1E3FDEF}"/>
              </a:ext>
            </a:extLst>
          </p:cNvPr>
          <p:cNvSpPr/>
          <p:nvPr/>
        </p:nvSpPr>
        <p:spPr>
          <a:xfrm>
            <a:off x="1267223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CE41F-0835-48F1-8CC2-06D21DCE0FC6}"/>
              </a:ext>
            </a:extLst>
          </p:cNvPr>
          <p:cNvSpPr/>
          <p:nvPr/>
        </p:nvSpPr>
        <p:spPr>
          <a:xfrm>
            <a:off x="1486384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09562F6-B6AC-4E15-83F4-3202756105C1}"/>
              </a:ext>
            </a:extLst>
          </p:cNvPr>
          <p:cNvSpPr/>
          <p:nvPr/>
        </p:nvSpPr>
        <p:spPr>
          <a:xfrm>
            <a:off x="170554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C398F7D-62F5-464E-8E1A-282E2E573A76}"/>
              </a:ext>
            </a:extLst>
          </p:cNvPr>
          <p:cNvSpPr/>
          <p:nvPr/>
        </p:nvSpPr>
        <p:spPr>
          <a:xfrm>
            <a:off x="192470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1E9F036-2450-4CED-B270-04711822D899}"/>
              </a:ext>
            </a:extLst>
          </p:cNvPr>
          <p:cNvSpPr/>
          <p:nvPr/>
        </p:nvSpPr>
        <p:spPr>
          <a:xfrm>
            <a:off x="2143866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A3D37DA-91D6-4DE6-AD57-AAE244E87FEF}"/>
              </a:ext>
            </a:extLst>
          </p:cNvPr>
          <p:cNvSpPr/>
          <p:nvPr/>
        </p:nvSpPr>
        <p:spPr>
          <a:xfrm>
            <a:off x="2363027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84C9DDA-547B-4361-80CA-EF6F03D63508}"/>
              </a:ext>
            </a:extLst>
          </p:cNvPr>
          <p:cNvSpPr/>
          <p:nvPr/>
        </p:nvSpPr>
        <p:spPr>
          <a:xfrm>
            <a:off x="2582188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CB952D9-55FF-4586-ADEF-ADF255CF596B}"/>
              </a:ext>
            </a:extLst>
          </p:cNvPr>
          <p:cNvSpPr/>
          <p:nvPr/>
        </p:nvSpPr>
        <p:spPr>
          <a:xfrm>
            <a:off x="2801349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594DB2-8140-400B-BCDC-941668F7A951}"/>
              </a:ext>
            </a:extLst>
          </p:cNvPr>
          <p:cNvSpPr/>
          <p:nvPr/>
        </p:nvSpPr>
        <p:spPr>
          <a:xfrm>
            <a:off x="3020510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52A9705-48B9-4A5E-8C5A-59D85D2C51E6}"/>
              </a:ext>
            </a:extLst>
          </p:cNvPr>
          <p:cNvSpPr/>
          <p:nvPr/>
        </p:nvSpPr>
        <p:spPr>
          <a:xfrm>
            <a:off x="1048062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59FC8B60-C884-4708-AA98-AB3DED3C39EC}"/>
              </a:ext>
            </a:extLst>
          </p:cNvPr>
          <p:cNvSpPr/>
          <p:nvPr/>
        </p:nvSpPr>
        <p:spPr>
          <a:xfrm>
            <a:off x="1267223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C7C1C8-63A6-452B-B742-41BA52378A72}"/>
              </a:ext>
            </a:extLst>
          </p:cNvPr>
          <p:cNvSpPr/>
          <p:nvPr/>
        </p:nvSpPr>
        <p:spPr>
          <a:xfrm>
            <a:off x="1486384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5722635-06F1-4668-9F61-89A21D7DC973}"/>
              </a:ext>
            </a:extLst>
          </p:cNvPr>
          <p:cNvSpPr/>
          <p:nvPr/>
        </p:nvSpPr>
        <p:spPr>
          <a:xfrm>
            <a:off x="170554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CEEA74-9285-4EA4-9D07-BD4337C98207}"/>
              </a:ext>
            </a:extLst>
          </p:cNvPr>
          <p:cNvSpPr/>
          <p:nvPr/>
        </p:nvSpPr>
        <p:spPr>
          <a:xfrm>
            <a:off x="192470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AB93C49-B92B-4971-8019-9E2258D44D00}"/>
              </a:ext>
            </a:extLst>
          </p:cNvPr>
          <p:cNvSpPr/>
          <p:nvPr/>
        </p:nvSpPr>
        <p:spPr>
          <a:xfrm>
            <a:off x="2143866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21D78C8-0B43-4257-BABE-9555C126743D}"/>
              </a:ext>
            </a:extLst>
          </p:cNvPr>
          <p:cNvSpPr/>
          <p:nvPr/>
        </p:nvSpPr>
        <p:spPr>
          <a:xfrm>
            <a:off x="2363027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518CE03-C44A-4B3C-BAEC-A2B0FC9EA657}"/>
              </a:ext>
            </a:extLst>
          </p:cNvPr>
          <p:cNvSpPr/>
          <p:nvPr/>
        </p:nvSpPr>
        <p:spPr>
          <a:xfrm>
            <a:off x="2582188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BF09BF5E-818D-4E12-82CB-360E775D02F4}"/>
              </a:ext>
            </a:extLst>
          </p:cNvPr>
          <p:cNvSpPr/>
          <p:nvPr/>
        </p:nvSpPr>
        <p:spPr>
          <a:xfrm>
            <a:off x="2801349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3D3407C-ACB2-41F6-A25C-D983A9396DE0}"/>
              </a:ext>
            </a:extLst>
          </p:cNvPr>
          <p:cNvSpPr/>
          <p:nvPr/>
        </p:nvSpPr>
        <p:spPr>
          <a:xfrm>
            <a:off x="3020510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56E14704-0798-4A71-BB39-DF81E611D7BB}"/>
              </a:ext>
            </a:extLst>
          </p:cNvPr>
          <p:cNvSpPr/>
          <p:nvPr/>
        </p:nvSpPr>
        <p:spPr>
          <a:xfrm>
            <a:off x="1048062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0B82E6-EC6E-483A-BBA0-802B77F30B78}"/>
              </a:ext>
            </a:extLst>
          </p:cNvPr>
          <p:cNvSpPr/>
          <p:nvPr/>
        </p:nvSpPr>
        <p:spPr>
          <a:xfrm>
            <a:off x="1267223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F921A0A5-859F-4169-A1A4-74396951F4C4}"/>
              </a:ext>
            </a:extLst>
          </p:cNvPr>
          <p:cNvSpPr/>
          <p:nvPr/>
        </p:nvSpPr>
        <p:spPr>
          <a:xfrm>
            <a:off x="1486384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D5974B33-10F3-471F-9C2A-88937D5E508B}"/>
              </a:ext>
            </a:extLst>
          </p:cNvPr>
          <p:cNvSpPr/>
          <p:nvPr/>
        </p:nvSpPr>
        <p:spPr>
          <a:xfrm>
            <a:off x="170554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F2803DF8-059B-408C-927E-50EB7B714469}"/>
              </a:ext>
            </a:extLst>
          </p:cNvPr>
          <p:cNvSpPr/>
          <p:nvPr/>
        </p:nvSpPr>
        <p:spPr>
          <a:xfrm>
            <a:off x="192470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C7088CC-AF42-449F-8D27-6EE112AB671C}"/>
              </a:ext>
            </a:extLst>
          </p:cNvPr>
          <p:cNvSpPr/>
          <p:nvPr/>
        </p:nvSpPr>
        <p:spPr>
          <a:xfrm>
            <a:off x="2143866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42D46C9-C33B-4DB6-9A2A-EA59A4AE4A7E}"/>
              </a:ext>
            </a:extLst>
          </p:cNvPr>
          <p:cNvSpPr/>
          <p:nvPr/>
        </p:nvSpPr>
        <p:spPr>
          <a:xfrm>
            <a:off x="2363027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2F32529-84D2-490B-98AC-6ADAB140EBCF}"/>
              </a:ext>
            </a:extLst>
          </p:cNvPr>
          <p:cNvSpPr/>
          <p:nvPr/>
        </p:nvSpPr>
        <p:spPr>
          <a:xfrm>
            <a:off x="2582188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C25A1A87-0C2D-4D56-9E17-442D65EFC71B}"/>
              </a:ext>
            </a:extLst>
          </p:cNvPr>
          <p:cNvSpPr/>
          <p:nvPr/>
        </p:nvSpPr>
        <p:spPr>
          <a:xfrm>
            <a:off x="2801349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0056A590-58AF-429B-98DB-447B3586D004}"/>
              </a:ext>
            </a:extLst>
          </p:cNvPr>
          <p:cNvSpPr/>
          <p:nvPr/>
        </p:nvSpPr>
        <p:spPr>
          <a:xfrm>
            <a:off x="3020510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760229BA-7F83-4918-94D5-A2C095D5BDFE}"/>
              </a:ext>
            </a:extLst>
          </p:cNvPr>
          <p:cNvSpPr/>
          <p:nvPr/>
        </p:nvSpPr>
        <p:spPr>
          <a:xfrm>
            <a:off x="1048062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2367FA06-644E-4272-A839-3CBB3EB00F24}"/>
              </a:ext>
            </a:extLst>
          </p:cNvPr>
          <p:cNvSpPr/>
          <p:nvPr/>
        </p:nvSpPr>
        <p:spPr>
          <a:xfrm>
            <a:off x="1267223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25676F02-0828-462A-92D3-2733A20D5287}"/>
              </a:ext>
            </a:extLst>
          </p:cNvPr>
          <p:cNvSpPr/>
          <p:nvPr/>
        </p:nvSpPr>
        <p:spPr>
          <a:xfrm>
            <a:off x="1486384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CE409CD-C9E5-4FDF-BFDE-7712F0F31B0F}"/>
              </a:ext>
            </a:extLst>
          </p:cNvPr>
          <p:cNvSpPr/>
          <p:nvPr/>
        </p:nvSpPr>
        <p:spPr>
          <a:xfrm>
            <a:off x="170554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882ADA5-1661-48C3-8D71-546F548181B7}"/>
              </a:ext>
            </a:extLst>
          </p:cNvPr>
          <p:cNvSpPr/>
          <p:nvPr/>
        </p:nvSpPr>
        <p:spPr>
          <a:xfrm>
            <a:off x="192470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CC97CBB-58E9-4B74-AB7A-6D37D7E8EC2F}"/>
              </a:ext>
            </a:extLst>
          </p:cNvPr>
          <p:cNvSpPr/>
          <p:nvPr/>
        </p:nvSpPr>
        <p:spPr>
          <a:xfrm>
            <a:off x="2143866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BD04133-5A1E-45C2-93CB-22387611AB10}"/>
              </a:ext>
            </a:extLst>
          </p:cNvPr>
          <p:cNvSpPr/>
          <p:nvPr/>
        </p:nvSpPr>
        <p:spPr>
          <a:xfrm>
            <a:off x="2363027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031860B1-6E78-436B-8687-E15309963F7A}"/>
              </a:ext>
            </a:extLst>
          </p:cNvPr>
          <p:cNvSpPr/>
          <p:nvPr/>
        </p:nvSpPr>
        <p:spPr>
          <a:xfrm>
            <a:off x="2582188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1DE008B9-5FB4-4AAE-80F9-3054DBBAE82D}"/>
              </a:ext>
            </a:extLst>
          </p:cNvPr>
          <p:cNvSpPr/>
          <p:nvPr/>
        </p:nvSpPr>
        <p:spPr>
          <a:xfrm>
            <a:off x="2801349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72AADA5-BD34-46AA-B7F6-9EAE51DB0458}"/>
              </a:ext>
            </a:extLst>
          </p:cNvPr>
          <p:cNvSpPr/>
          <p:nvPr/>
        </p:nvSpPr>
        <p:spPr>
          <a:xfrm>
            <a:off x="3020510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28824C8-BC8C-4431-8C8D-6CD95790BF88}"/>
              </a:ext>
            </a:extLst>
          </p:cNvPr>
          <p:cNvSpPr/>
          <p:nvPr/>
        </p:nvSpPr>
        <p:spPr>
          <a:xfrm>
            <a:off x="1048062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46C6CE8-0B38-4BBD-819E-772C6013AA82}"/>
              </a:ext>
            </a:extLst>
          </p:cNvPr>
          <p:cNvSpPr/>
          <p:nvPr/>
        </p:nvSpPr>
        <p:spPr>
          <a:xfrm>
            <a:off x="1267223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517F104-EF15-44AD-8724-342BCEAB5DA8}"/>
              </a:ext>
            </a:extLst>
          </p:cNvPr>
          <p:cNvSpPr/>
          <p:nvPr/>
        </p:nvSpPr>
        <p:spPr>
          <a:xfrm>
            <a:off x="1486384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271190A1-129E-4A0C-BB9D-2B0602DC4218}"/>
              </a:ext>
            </a:extLst>
          </p:cNvPr>
          <p:cNvSpPr/>
          <p:nvPr/>
        </p:nvSpPr>
        <p:spPr>
          <a:xfrm>
            <a:off x="170554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8BB4F9E-311C-407F-BE3C-D2E83BF0DBE2}"/>
              </a:ext>
            </a:extLst>
          </p:cNvPr>
          <p:cNvSpPr/>
          <p:nvPr/>
        </p:nvSpPr>
        <p:spPr>
          <a:xfrm>
            <a:off x="192470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FF0E03F-35BE-4EEB-B13A-F75206ADD048}"/>
              </a:ext>
            </a:extLst>
          </p:cNvPr>
          <p:cNvSpPr/>
          <p:nvPr/>
        </p:nvSpPr>
        <p:spPr>
          <a:xfrm>
            <a:off x="2143866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18BA8B1-4D71-4B18-A05F-066422E05807}"/>
              </a:ext>
            </a:extLst>
          </p:cNvPr>
          <p:cNvSpPr/>
          <p:nvPr/>
        </p:nvSpPr>
        <p:spPr>
          <a:xfrm>
            <a:off x="2363027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42A52E9-B6BD-4ADD-BF8F-EF589F524E76}"/>
              </a:ext>
            </a:extLst>
          </p:cNvPr>
          <p:cNvSpPr/>
          <p:nvPr/>
        </p:nvSpPr>
        <p:spPr>
          <a:xfrm>
            <a:off x="2582188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8AF2DE3-36CE-44D7-A722-5832CFC28116}"/>
              </a:ext>
            </a:extLst>
          </p:cNvPr>
          <p:cNvSpPr/>
          <p:nvPr/>
        </p:nvSpPr>
        <p:spPr>
          <a:xfrm>
            <a:off x="280134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9AD18C9E-FB80-4949-8D9A-E2CA7E9161F2}"/>
              </a:ext>
            </a:extLst>
          </p:cNvPr>
          <p:cNvSpPr/>
          <p:nvPr/>
        </p:nvSpPr>
        <p:spPr>
          <a:xfrm>
            <a:off x="302051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78EDDC1-DACB-4DF1-9E96-9AD3C1BE722C}"/>
              </a:ext>
            </a:extLst>
          </p:cNvPr>
          <p:cNvSpPr/>
          <p:nvPr/>
        </p:nvSpPr>
        <p:spPr>
          <a:xfrm>
            <a:off x="104806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E41831E3-D8FE-4016-9290-6C0E9224FAB3}"/>
              </a:ext>
            </a:extLst>
          </p:cNvPr>
          <p:cNvSpPr/>
          <p:nvPr/>
        </p:nvSpPr>
        <p:spPr>
          <a:xfrm>
            <a:off x="126722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0CEB4322-ED80-47BD-AC72-C68BB32B1D66}"/>
              </a:ext>
            </a:extLst>
          </p:cNvPr>
          <p:cNvSpPr/>
          <p:nvPr/>
        </p:nvSpPr>
        <p:spPr>
          <a:xfrm>
            <a:off x="148638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865F624-857E-4406-8476-E8CA445A5FFC}"/>
              </a:ext>
            </a:extLst>
          </p:cNvPr>
          <p:cNvSpPr/>
          <p:nvPr/>
        </p:nvSpPr>
        <p:spPr>
          <a:xfrm>
            <a:off x="170554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A9D30F4-666B-4F0A-846A-97E6417332B9}"/>
              </a:ext>
            </a:extLst>
          </p:cNvPr>
          <p:cNvSpPr/>
          <p:nvPr/>
        </p:nvSpPr>
        <p:spPr>
          <a:xfrm>
            <a:off x="192470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1F1063E-5305-42F9-B444-12D18EE1D624}"/>
              </a:ext>
            </a:extLst>
          </p:cNvPr>
          <p:cNvSpPr/>
          <p:nvPr/>
        </p:nvSpPr>
        <p:spPr>
          <a:xfrm>
            <a:off x="214386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975FFA31-5D0E-45C0-AF08-8AA9817BCAFC}"/>
              </a:ext>
            </a:extLst>
          </p:cNvPr>
          <p:cNvSpPr/>
          <p:nvPr/>
        </p:nvSpPr>
        <p:spPr>
          <a:xfrm>
            <a:off x="236302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B00AC04-7697-4555-967A-CB861C475338}"/>
              </a:ext>
            </a:extLst>
          </p:cNvPr>
          <p:cNvSpPr/>
          <p:nvPr/>
        </p:nvSpPr>
        <p:spPr>
          <a:xfrm>
            <a:off x="258218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713B16B-2FE8-486C-A970-745BF3F73C1E}"/>
              </a:ext>
            </a:extLst>
          </p:cNvPr>
          <p:cNvSpPr/>
          <p:nvPr/>
        </p:nvSpPr>
        <p:spPr>
          <a:xfrm>
            <a:off x="280134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6B05734-1415-4E0B-91F6-A467C43B69FD}"/>
              </a:ext>
            </a:extLst>
          </p:cNvPr>
          <p:cNvSpPr/>
          <p:nvPr/>
        </p:nvSpPr>
        <p:spPr>
          <a:xfrm>
            <a:off x="302051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6E6BFA1-765B-462C-BDCA-650CF70891F4}"/>
              </a:ext>
            </a:extLst>
          </p:cNvPr>
          <p:cNvSpPr/>
          <p:nvPr/>
        </p:nvSpPr>
        <p:spPr>
          <a:xfrm>
            <a:off x="104806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C720C078-8197-4432-BE39-365E08386E27}"/>
              </a:ext>
            </a:extLst>
          </p:cNvPr>
          <p:cNvSpPr/>
          <p:nvPr/>
        </p:nvSpPr>
        <p:spPr>
          <a:xfrm>
            <a:off x="126722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33C8CB0-4446-4B55-A219-D08F4B351368}"/>
              </a:ext>
            </a:extLst>
          </p:cNvPr>
          <p:cNvSpPr/>
          <p:nvPr/>
        </p:nvSpPr>
        <p:spPr>
          <a:xfrm>
            <a:off x="148638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9ADB127-4F4E-4F24-9F46-CE10C7CDE0DE}"/>
              </a:ext>
            </a:extLst>
          </p:cNvPr>
          <p:cNvSpPr/>
          <p:nvPr/>
        </p:nvSpPr>
        <p:spPr>
          <a:xfrm>
            <a:off x="170554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E56C763-412C-4CF9-8D8A-E87A35717CAB}"/>
              </a:ext>
            </a:extLst>
          </p:cNvPr>
          <p:cNvSpPr/>
          <p:nvPr/>
        </p:nvSpPr>
        <p:spPr>
          <a:xfrm>
            <a:off x="192470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BF70F96-FE8E-45B1-B87F-B07612DF7E64}"/>
              </a:ext>
            </a:extLst>
          </p:cNvPr>
          <p:cNvSpPr/>
          <p:nvPr/>
        </p:nvSpPr>
        <p:spPr>
          <a:xfrm>
            <a:off x="214386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875E5D9-577E-435E-844D-0A41B1521917}"/>
              </a:ext>
            </a:extLst>
          </p:cNvPr>
          <p:cNvSpPr/>
          <p:nvPr/>
        </p:nvSpPr>
        <p:spPr>
          <a:xfrm>
            <a:off x="236302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7A27D587-A903-4F6B-83B2-6DC4AE5FD9D9}"/>
              </a:ext>
            </a:extLst>
          </p:cNvPr>
          <p:cNvSpPr/>
          <p:nvPr/>
        </p:nvSpPr>
        <p:spPr>
          <a:xfrm>
            <a:off x="258218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E3B51D4D-8E69-448B-88F9-16B5D90753BF}"/>
              </a:ext>
            </a:extLst>
          </p:cNvPr>
          <p:cNvSpPr/>
          <p:nvPr/>
        </p:nvSpPr>
        <p:spPr>
          <a:xfrm>
            <a:off x="280134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7F236876-3FB9-4657-9D75-A96D2A8185E6}"/>
              </a:ext>
            </a:extLst>
          </p:cNvPr>
          <p:cNvSpPr/>
          <p:nvPr/>
        </p:nvSpPr>
        <p:spPr>
          <a:xfrm>
            <a:off x="302051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0ABEC8B6-6099-4F8C-ADE0-3839F3BB1051}"/>
              </a:ext>
            </a:extLst>
          </p:cNvPr>
          <p:cNvSpPr/>
          <p:nvPr/>
        </p:nvSpPr>
        <p:spPr>
          <a:xfrm>
            <a:off x="9004526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BDB21F92-94E1-4B4D-9326-3A2DD6D14758}"/>
              </a:ext>
            </a:extLst>
          </p:cNvPr>
          <p:cNvSpPr/>
          <p:nvPr/>
        </p:nvSpPr>
        <p:spPr>
          <a:xfrm>
            <a:off x="9223687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8A37E0B-50B6-4E85-837F-73EAB69D0757}"/>
              </a:ext>
            </a:extLst>
          </p:cNvPr>
          <p:cNvSpPr/>
          <p:nvPr/>
        </p:nvSpPr>
        <p:spPr>
          <a:xfrm>
            <a:off x="9442848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4DFC09D-C5B0-4596-92F9-6954F2C54BEC}"/>
              </a:ext>
            </a:extLst>
          </p:cNvPr>
          <p:cNvSpPr/>
          <p:nvPr/>
        </p:nvSpPr>
        <p:spPr>
          <a:xfrm>
            <a:off x="966200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8F47011-8C25-4A49-9CD0-B8DD4D39AE67}"/>
              </a:ext>
            </a:extLst>
          </p:cNvPr>
          <p:cNvSpPr/>
          <p:nvPr/>
        </p:nvSpPr>
        <p:spPr>
          <a:xfrm>
            <a:off x="988116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23BC0C49-101C-491F-8364-5B8FD8C6801E}"/>
              </a:ext>
            </a:extLst>
          </p:cNvPr>
          <p:cNvSpPr/>
          <p:nvPr/>
        </p:nvSpPr>
        <p:spPr>
          <a:xfrm>
            <a:off x="10100330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CDD61F60-6360-41FC-A51A-342AAD93C36B}"/>
              </a:ext>
            </a:extLst>
          </p:cNvPr>
          <p:cNvSpPr/>
          <p:nvPr/>
        </p:nvSpPr>
        <p:spPr>
          <a:xfrm>
            <a:off x="10319491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D9379AF2-8724-4CB1-BB61-FCB462909E74}"/>
              </a:ext>
            </a:extLst>
          </p:cNvPr>
          <p:cNvSpPr/>
          <p:nvPr/>
        </p:nvSpPr>
        <p:spPr>
          <a:xfrm>
            <a:off x="10538652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C22E563-1E4F-4245-A7FB-0CB9A4B7E2CE}"/>
              </a:ext>
            </a:extLst>
          </p:cNvPr>
          <p:cNvSpPr/>
          <p:nvPr/>
        </p:nvSpPr>
        <p:spPr>
          <a:xfrm>
            <a:off x="10757813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8705F20F-29E8-46CA-B95A-5C53E655A213}"/>
              </a:ext>
            </a:extLst>
          </p:cNvPr>
          <p:cNvSpPr/>
          <p:nvPr/>
        </p:nvSpPr>
        <p:spPr>
          <a:xfrm>
            <a:off x="10976974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2989804-78F9-4B1F-91B0-E02D118FE08C}"/>
              </a:ext>
            </a:extLst>
          </p:cNvPr>
          <p:cNvSpPr/>
          <p:nvPr/>
        </p:nvSpPr>
        <p:spPr>
          <a:xfrm>
            <a:off x="9004526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497CB12F-E6B3-46B9-983F-DB24091D3113}"/>
              </a:ext>
            </a:extLst>
          </p:cNvPr>
          <p:cNvSpPr/>
          <p:nvPr/>
        </p:nvSpPr>
        <p:spPr>
          <a:xfrm>
            <a:off x="9223687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E3E104B-4B52-474D-95FC-90655BBE3C66}"/>
              </a:ext>
            </a:extLst>
          </p:cNvPr>
          <p:cNvSpPr/>
          <p:nvPr/>
        </p:nvSpPr>
        <p:spPr>
          <a:xfrm>
            <a:off x="9442848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221F7D79-E0EF-4840-9AC2-12BAFD52E2DE}"/>
              </a:ext>
            </a:extLst>
          </p:cNvPr>
          <p:cNvSpPr/>
          <p:nvPr/>
        </p:nvSpPr>
        <p:spPr>
          <a:xfrm>
            <a:off x="966200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53A341BB-B0E9-4898-9F97-2A83120DD362}"/>
              </a:ext>
            </a:extLst>
          </p:cNvPr>
          <p:cNvSpPr/>
          <p:nvPr/>
        </p:nvSpPr>
        <p:spPr>
          <a:xfrm>
            <a:off x="988116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BE8E06D-B88A-4681-A7AB-645B5CAB4CE2}"/>
              </a:ext>
            </a:extLst>
          </p:cNvPr>
          <p:cNvSpPr/>
          <p:nvPr/>
        </p:nvSpPr>
        <p:spPr>
          <a:xfrm>
            <a:off x="10100330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B04FED81-1753-48C6-A2E7-A0E597C6B0FA}"/>
              </a:ext>
            </a:extLst>
          </p:cNvPr>
          <p:cNvSpPr/>
          <p:nvPr/>
        </p:nvSpPr>
        <p:spPr>
          <a:xfrm>
            <a:off x="10319491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CDD0A2D-0727-4EE9-82AF-84196391C90F}"/>
              </a:ext>
            </a:extLst>
          </p:cNvPr>
          <p:cNvSpPr/>
          <p:nvPr/>
        </p:nvSpPr>
        <p:spPr>
          <a:xfrm>
            <a:off x="10538652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D50616A-B0E4-42CD-83B4-73419951467C}"/>
              </a:ext>
            </a:extLst>
          </p:cNvPr>
          <p:cNvSpPr/>
          <p:nvPr/>
        </p:nvSpPr>
        <p:spPr>
          <a:xfrm>
            <a:off x="10757813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5FCB556-0684-4146-B531-C621B83AB830}"/>
              </a:ext>
            </a:extLst>
          </p:cNvPr>
          <p:cNvSpPr/>
          <p:nvPr/>
        </p:nvSpPr>
        <p:spPr>
          <a:xfrm>
            <a:off x="10976974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208AF7A1-9085-4E27-B549-2DB1469066BA}"/>
              </a:ext>
            </a:extLst>
          </p:cNvPr>
          <p:cNvSpPr/>
          <p:nvPr/>
        </p:nvSpPr>
        <p:spPr>
          <a:xfrm>
            <a:off x="9004526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8EA79888-E1E1-44A0-99D2-E1839EAD176E}"/>
              </a:ext>
            </a:extLst>
          </p:cNvPr>
          <p:cNvSpPr/>
          <p:nvPr/>
        </p:nvSpPr>
        <p:spPr>
          <a:xfrm>
            <a:off x="9223687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B33AF40-FB5D-4DCD-B1FA-E9755098F789}"/>
              </a:ext>
            </a:extLst>
          </p:cNvPr>
          <p:cNvSpPr/>
          <p:nvPr/>
        </p:nvSpPr>
        <p:spPr>
          <a:xfrm>
            <a:off x="9442848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5654F8AD-A06C-48DD-8C03-BF9416EF42EE}"/>
              </a:ext>
            </a:extLst>
          </p:cNvPr>
          <p:cNvSpPr/>
          <p:nvPr/>
        </p:nvSpPr>
        <p:spPr>
          <a:xfrm>
            <a:off x="966200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26FC85F-BE18-45F8-910A-7404196A5038}"/>
              </a:ext>
            </a:extLst>
          </p:cNvPr>
          <p:cNvSpPr/>
          <p:nvPr/>
        </p:nvSpPr>
        <p:spPr>
          <a:xfrm>
            <a:off x="988116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12D5AE19-1E3F-4C2F-AFD7-5AF90E1D2A33}"/>
              </a:ext>
            </a:extLst>
          </p:cNvPr>
          <p:cNvSpPr/>
          <p:nvPr/>
        </p:nvSpPr>
        <p:spPr>
          <a:xfrm>
            <a:off x="10100330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458C949F-9CB3-4B8F-A061-AB6DA680A3D8}"/>
              </a:ext>
            </a:extLst>
          </p:cNvPr>
          <p:cNvSpPr/>
          <p:nvPr/>
        </p:nvSpPr>
        <p:spPr>
          <a:xfrm>
            <a:off x="10319491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35F83DE-6773-48D9-9C58-1EEBACFFEDBD}"/>
              </a:ext>
            </a:extLst>
          </p:cNvPr>
          <p:cNvSpPr/>
          <p:nvPr/>
        </p:nvSpPr>
        <p:spPr>
          <a:xfrm>
            <a:off x="10538652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A8F0162-1D11-4137-91C5-91E27DDA45DF}"/>
              </a:ext>
            </a:extLst>
          </p:cNvPr>
          <p:cNvSpPr/>
          <p:nvPr/>
        </p:nvSpPr>
        <p:spPr>
          <a:xfrm>
            <a:off x="10757813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F8179EF-B2AF-41F0-9282-C86B96273ABE}"/>
              </a:ext>
            </a:extLst>
          </p:cNvPr>
          <p:cNvSpPr/>
          <p:nvPr/>
        </p:nvSpPr>
        <p:spPr>
          <a:xfrm>
            <a:off x="10976974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56FBF7A8-353C-4988-A285-9B7AE081B1CB}"/>
              </a:ext>
            </a:extLst>
          </p:cNvPr>
          <p:cNvSpPr/>
          <p:nvPr/>
        </p:nvSpPr>
        <p:spPr>
          <a:xfrm>
            <a:off x="9004526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9DBC91A-3A36-442E-9E7A-DA50AFA309C9}"/>
              </a:ext>
            </a:extLst>
          </p:cNvPr>
          <p:cNvSpPr/>
          <p:nvPr/>
        </p:nvSpPr>
        <p:spPr>
          <a:xfrm>
            <a:off x="9223687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C730F6E1-2A6E-45BB-818A-A875606E9A65}"/>
              </a:ext>
            </a:extLst>
          </p:cNvPr>
          <p:cNvSpPr/>
          <p:nvPr/>
        </p:nvSpPr>
        <p:spPr>
          <a:xfrm>
            <a:off x="9442848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9C45EB5C-639D-48A9-A932-9B42EAA28994}"/>
              </a:ext>
            </a:extLst>
          </p:cNvPr>
          <p:cNvSpPr/>
          <p:nvPr/>
        </p:nvSpPr>
        <p:spPr>
          <a:xfrm>
            <a:off x="966200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A64D8C13-BB62-429D-B194-8B3DF27CF0DE}"/>
              </a:ext>
            </a:extLst>
          </p:cNvPr>
          <p:cNvSpPr/>
          <p:nvPr/>
        </p:nvSpPr>
        <p:spPr>
          <a:xfrm>
            <a:off x="988116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7ED11131-417E-4911-BAE5-BA98FB0E9901}"/>
              </a:ext>
            </a:extLst>
          </p:cNvPr>
          <p:cNvSpPr/>
          <p:nvPr/>
        </p:nvSpPr>
        <p:spPr>
          <a:xfrm>
            <a:off x="10100330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8E50E437-68F5-4019-A5A6-BADF81D4B8D0}"/>
              </a:ext>
            </a:extLst>
          </p:cNvPr>
          <p:cNvSpPr/>
          <p:nvPr/>
        </p:nvSpPr>
        <p:spPr>
          <a:xfrm>
            <a:off x="10319491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01DF0D75-7197-4879-B3A5-919288ECB097}"/>
              </a:ext>
            </a:extLst>
          </p:cNvPr>
          <p:cNvSpPr/>
          <p:nvPr/>
        </p:nvSpPr>
        <p:spPr>
          <a:xfrm>
            <a:off x="10538652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7084CD7-C9E6-437B-AFAE-299199D9ABD5}"/>
              </a:ext>
            </a:extLst>
          </p:cNvPr>
          <p:cNvSpPr/>
          <p:nvPr/>
        </p:nvSpPr>
        <p:spPr>
          <a:xfrm>
            <a:off x="10757813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CF4D95C5-014B-4606-BD9E-D7EC9C796358}"/>
              </a:ext>
            </a:extLst>
          </p:cNvPr>
          <p:cNvSpPr/>
          <p:nvPr/>
        </p:nvSpPr>
        <p:spPr>
          <a:xfrm>
            <a:off x="10976974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B42AE9F-C57E-4616-852D-ED6ACA137DC6}"/>
              </a:ext>
            </a:extLst>
          </p:cNvPr>
          <p:cNvSpPr/>
          <p:nvPr/>
        </p:nvSpPr>
        <p:spPr>
          <a:xfrm>
            <a:off x="9004526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9E7223EF-1A31-4180-A53B-1A25A1D9FAAF}"/>
              </a:ext>
            </a:extLst>
          </p:cNvPr>
          <p:cNvSpPr/>
          <p:nvPr/>
        </p:nvSpPr>
        <p:spPr>
          <a:xfrm>
            <a:off x="9223687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DB3932E-EA0A-4D30-B437-9DFD1D171902}"/>
              </a:ext>
            </a:extLst>
          </p:cNvPr>
          <p:cNvSpPr/>
          <p:nvPr/>
        </p:nvSpPr>
        <p:spPr>
          <a:xfrm>
            <a:off x="9442848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365ED8F-14C9-4404-BF42-324A88FF1F37}"/>
              </a:ext>
            </a:extLst>
          </p:cNvPr>
          <p:cNvSpPr/>
          <p:nvPr/>
        </p:nvSpPr>
        <p:spPr>
          <a:xfrm>
            <a:off x="9662009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29D45AB5-A189-4690-8751-BE74B19D9A9F}"/>
              </a:ext>
            </a:extLst>
          </p:cNvPr>
          <p:cNvSpPr/>
          <p:nvPr/>
        </p:nvSpPr>
        <p:spPr>
          <a:xfrm>
            <a:off x="988116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20A2AF2C-0DAE-498A-82F4-8E1A3C5AC5D4}"/>
              </a:ext>
            </a:extLst>
          </p:cNvPr>
          <p:cNvSpPr/>
          <p:nvPr/>
        </p:nvSpPr>
        <p:spPr>
          <a:xfrm>
            <a:off x="10100330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825A0D85-7F6F-44EB-976C-9B4B25E71715}"/>
              </a:ext>
            </a:extLst>
          </p:cNvPr>
          <p:cNvSpPr/>
          <p:nvPr/>
        </p:nvSpPr>
        <p:spPr>
          <a:xfrm>
            <a:off x="10319491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E23824C9-7CA9-4C06-B586-36C1C2167A76}"/>
              </a:ext>
            </a:extLst>
          </p:cNvPr>
          <p:cNvSpPr/>
          <p:nvPr/>
        </p:nvSpPr>
        <p:spPr>
          <a:xfrm>
            <a:off x="10538652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300321A-6111-4141-A773-1B07730ED70F}"/>
              </a:ext>
            </a:extLst>
          </p:cNvPr>
          <p:cNvSpPr/>
          <p:nvPr/>
        </p:nvSpPr>
        <p:spPr>
          <a:xfrm>
            <a:off x="10757813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B621A094-806B-413C-A8E4-5CCA825BB740}"/>
              </a:ext>
            </a:extLst>
          </p:cNvPr>
          <p:cNvSpPr/>
          <p:nvPr/>
        </p:nvSpPr>
        <p:spPr>
          <a:xfrm>
            <a:off x="10976974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62339D1E-BB53-4853-BE5C-FC1911B88268}"/>
              </a:ext>
            </a:extLst>
          </p:cNvPr>
          <p:cNvSpPr/>
          <p:nvPr/>
        </p:nvSpPr>
        <p:spPr>
          <a:xfrm>
            <a:off x="9004526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48B92E01-CE7A-4777-B0A4-3E0C35BD589D}"/>
              </a:ext>
            </a:extLst>
          </p:cNvPr>
          <p:cNvSpPr/>
          <p:nvPr/>
        </p:nvSpPr>
        <p:spPr>
          <a:xfrm>
            <a:off x="922368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C7CDC970-6642-4F34-BEC3-68E3EFC835A1}"/>
              </a:ext>
            </a:extLst>
          </p:cNvPr>
          <p:cNvSpPr/>
          <p:nvPr/>
        </p:nvSpPr>
        <p:spPr>
          <a:xfrm>
            <a:off x="9442848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3CB5D31-DF1D-4E9B-9F2A-7444E3E9C87C}"/>
              </a:ext>
            </a:extLst>
          </p:cNvPr>
          <p:cNvSpPr/>
          <p:nvPr/>
        </p:nvSpPr>
        <p:spPr>
          <a:xfrm>
            <a:off x="966200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5B26C5E-5821-4BFA-9C6F-A134CFFD4CCE}"/>
              </a:ext>
            </a:extLst>
          </p:cNvPr>
          <p:cNvSpPr/>
          <p:nvPr/>
        </p:nvSpPr>
        <p:spPr>
          <a:xfrm>
            <a:off x="988116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9E7C0FD-E17F-4EB1-9BE6-46195F481DEF}"/>
              </a:ext>
            </a:extLst>
          </p:cNvPr>
          <p:cNvSpPr/>
          <p:nvPr/>
        </p:nvSpPr>
        <p:spPr>
          <a:xfrm>
            <a:off x="10100330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1D399839-6698-4197-9484-28ED28EBC0A4}"/>
              </a:ext>
            </a:extLst>
          </p:cNvPr>
          <p:cNvSpPr/>
          <p:nvPr/>
        </p:nvSpPr>
        <p:spPr>
          <a:xfrm>
            <a:off x="10319491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BE3CAF95-FEEA-454B-80A7-5993F4BD8802}"/>
              </a:ext>
            </a:extLst>
          </p:cNvPr>
          <p:cNvSpPr/>
          <p:nvPr/>
        </p:nvSpPr>
        <p:spPr>
          <a:xfrm>
            <a:off x="10538652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DC88FA1-0679-4D09-9510-41B6F176E9BD}"/>
              </a:ext>
            </a:extLst>
          </p:cNvPr>
          <p:cNvSpPr/>
          <p:nvPr/>
        </p:nvSpPr>
        <p:spPr>
          <a:xfrm>
            <a:off x="10757813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72A96B6C-649D-4856-90AD-C114FF713418}"/>
              </a:ext>
            </a:extLst>
          </p:cNvPr>
          <p:cNvSpPr/>
          <p:nvPr/>
        </p:nvSpPr>
        <p:spPr>
          <a:xfrm>
            <a:off x="10976974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84C2787-AEA1-4316-B93A-F3B95BD37293}"/>
              </a:ext>
            </a:extLst>
          </p:cNvPr>
          <p:cNvSpPr/>
          <p:nvPr/>
        </p:nvSpPr>
        <p:spPr>
          <a:xfrm>
            <a:off x="9004526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34B40F8D-190E-4162-8727-C5437130380C}"/>
              </a:ext>
            </a:extLst>
          </p:cNvPr>
          <p:cNvSpPr/>
          <p:nvPr/>
        </p:nvSpPr>
        <p:spPr>
          <a:xfrm>
            <a:off x="9223687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7BD9E7B9-AF35-4E0E-AE14-582250ECCF86}"/>
              </a:ext>
            </a:extLst>
          </p:cNvPr>
          <p:cNvSpPr/>
          <p:nvPr/>
        </p:nvSpPr>
        <p:spPr>
          <a:xfrm>
            <a:off x="944284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C957A06-011C-4ACC-A5C6-F771F4DEC773}"/>
              </a:ext>
            </a:extLst>
          </p:cNvPr>
          <p:cNvSpPr/>
          <p:nvPr/>
        </p:nvSpPr>
        <p:spPr>
          <a:xfrm>
            <a:off x="966200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FED6753-A8FF-417D-975B-8155D99CBA05}"/>
              </a:ext>
            </a:extLst>
          </p:cNvPr>
          <p:cNvSpPr/>
          <p:nvPr/>
        </p:nvSpPr>
        <p:spPr>
          <a:xfrm>
            <a:off x="988116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F3895A62-21EC-4BA3-BC0B-0A337F6774EF}"/>
              </a:ext>
            </a:extLst>
          </p:cNvPr>
          <p:cNvSpPr/>
          <p:nvPr/>
        </p:nvSpPr>
        <p:spPr>
          <a:xfrm>
            <a:off x="1010033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2592D45-5E85-45FA-8481-B3CEFB48A20B}"/>
              </a:ext>
            </a:extLst>
          </p:cNvPr>
          <p:cNvSpPr/>
          <p:nvPr/>
        </p:nvSpPr>
        <p:spPr>
          <a:xfrm>
            <a:off x="1031949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4F44E4D-571E-443E-9309-57BD08A67283}"/>
              </a:ext>
            </a:extLst>
          </p:cNvPr>
          <p:cNvSpPr/>
          <p:nvPr/>
        </p:nvSpPr>
        <p:spPr>
          <a:xfrm>
            <a:off x="1053865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EE1CDA0-90AE-4E6F-8B73-BB590A0C62D6}"/>
              </a:ext>
            </a:extLst>
          </p:cNvPr>
          <p:cNvSpPr/>
          <p:nvPr/>
        </p:nvSpPr>
        <p:spPr>
          <a:xfrm>
            <a:off x="10757813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B4C13675-A0F5-45DE-8EA3-23396DC8751A}"/>
              </a:ext>
            </a:extLst>
          </p:cNvPr>
          <p:cNvSpPr/>
          <p:nvPr/>
        </p:nvSpPr>
        <p:spPr>
          <a:xfrm>
            <a:off x="10976974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338C2326-B603-4AC0-A80A-B590184632CC}"/>
              </a:ext>
            </a:extLst>
          </p:cNvPr>
          <p:cNvSpPr/>
          <p:nvPr/>
        </p:nvSpPr>
        <p:spPr>
          <a:xfrm>
            <a:off x="900452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E9148D6-0389-4B52-A9BA-05D217196A8A}"/>
              </a:ext>
            </a:extLst>
          </p:cNvPr>
          <p:cNvSpPr/>
          <p:nvPr/>
        </p:nvSpPr>
        <p:spPr>
          <a:xfrm>
            <a:off x="922368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09353337-5FD8-47CE-84B0-E8BB95A2632A}"/>
              </a:ext>
            </a:extLst>
          </p:cNvPr>
          <p:cNvSpPr/>
          <p:nvPr/>
        </p:nvSpPr>
        <p:spPr>
          <a:xfrm>
            <a:off x="944284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4F6446F-2723-482A-8A62-ADE15DC2058B}"/>
              </a:ext>
            </a:extLst>
          </p:cNvPr>
          <p:cNvSpPr/>
          <p:nvPr/>
        </p:nvSpPr>
        <p:spPr>
          <a:xfrm>
            <a:off x="966200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17359F5-8CD2-44F1-8934-20F84B377F2D}"/>
              </a:ext>
            </a:extLst>
          </p:cNvPr>
          <p:cNvSpPr/>
          <p:nvPr/>
        </p:nvSpPr>
        <p:spPr>
          <a:xfrm>
            <a:off x="988116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3F4ABE9C-288A-46A5-ABED-917E1154BD43}"/>
              </a:ext>
            </a:extLst>
          </p:cNvPr>
          <p:cNvSpPr/>
          <p:nvPr/>
        </p:nvSpPr>
        <p:spPr>
          <a:xfrm>
            <a:off x="1010033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EDDE8ECD-85C8-4EB8-B299-F84738A3F8E0}"/>
              </a:ext>
            </a:extLst>
          </p:cNvPr>
          <p:cNvSpPr/>
          <p:nvPr/>
        </p:nvSpPr>
        <p:spPr>
          <a:xfrm>
            <a:off x="1031949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129686A-BDCD-4865-8844-6F03270AE3B1}"/>
              </a:ext>
            </a:extLst>
          </p:cNvPr>
          <p:cNvSpPr/>
          <p:nvPr/>
        </p:nvSpPr>
        <p:spPr>
          <a:xfrm>
            <a:off x="1053865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CC32422-1028-450E-B94D-92DBA9981DD3}"/>
              </a:ext>
            </a:extLst>
          </p:cNvPr>
          <p:cNvSpPr/>
          <p:nvPr/>
        </p:nvSpPr>
        <p:spPr>
          <a:xfrm>
            <a:off x="10757813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FCB9456E-DCD8-4C81-A44E-72A3E1E81AF9}"/>
              </a:ext>
            </a:extLst>
          </p:cNvPr>
          <p:cNvSpPr/>
          <p:nvPr/>
        </p:nvSpPr>
        <p:spPr>
          <a:xfrm>
            <a:off x="1097697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4456EE7C-3489-4C9B-9365-7F6055D6E37F}"/>
              </a:ext>
            </a:extLst>
          </p:cNvPr>
          <p:cNvSpPr/>
          <p:nvPr/>
        </p:nvSpPr>
        <p:spPr>
          <a:xfrm>
            <a:off x="900452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F7D887EB-E169-4D7F-B5D1-2E309B4464EB}"/>
              </a:ext>
            </a:extLst>
          </p:cNvPr>
          <p:cNvSpPr/>
          <p:nvPr/>
        </p:nvSpPr>
        <p:spPr>
          <a:xfrm>
            <a:off x="922368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DF9F654D-2554-4ECA-9B77-7CEF216F1C67}"/>
              </a:ext>
            </a:extLst>
          </p:cNvPr>
          <p:cNvSpPr/>
          <p:nvPr/>
        </p:nvSpPr>
        <p:spPr>
          <a:xfrm>
            <a:off x="944284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8B4AA540-5220-47D6-B0E5-618D5438D65C}"/>
              </a:ext>
            </a:extLst>
          </p:cNvPr>
          <p:cNvSpPr/>
          <p:nvPr/>
        </p:nvSpPr>
        <p:spPr>
          <a:xfrm>
            <a:off x="966200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8B32E47-FDC6-4D25-A339-0D1EA62D725E}"/>
              </a:ext>
            </a:extLst>
          </p:cNvPr>
          <p:cNvSpPr/>
          <p:nvPr/>
        </p:nvSpPr>
        <p:spPr>
          <a:xfrm>
            <a:off x="988116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71CC0EF-16EF-4492-BE8E-2312C779DF79}"/>
              </a:ext>
            </a:extLst>
          </p:cNvPr>
          <p:cNvSpPr/>
          <p:nvPr/>
        </p:nvSpPr>
        <p:spPr>
          <a:xfrm>
            <a:off x="1010033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B3A005F1-2D31-49F0-B725-4F2AD009ED2F}"/>
              </a:ext>
            </a:extLst>
          </p:cNvPr>
          <p:cNvSpPr/>
          <p:nvPr/>
        </p:nvSpPr>
        <p:spPr>
          <a:xfrm>
            <a:off x="1031949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5F4EBCE1-75AA-42EC-82B8-EC2DA2233A31}"/>
              </a:ext>
            </a:extLst>
          </p:cNvPr>
          <p:cNvSpPr/>
          <p:nvPr/>
        </p:nvSpPr>
        <p:spPr>
          <a:xfrm>
            <a:off x="1053865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9421D5E1-AE67-4AFF-BEEE-E6AAAF6167A2}"/>
              </a:ext>
            </a:extLst>
          </p:cNvPr>
          <p:cNvSpPr/>
          <p:nvPr/>
        </p:nvSpPr>
        <p:spPr>
          <a:xfrm>
            <a:off x="1075781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CAB31B63-67A1-4E91-BDCE-396B0809EC56}"/>
              </a:ext>
            </a:extLst>
          </p:cNvPr>
          <p:cNvSpPr/>
          <p:nvPr/>
        </p:nvSpPr>
        <p:spPr>
          <a:xfrm>
            <a:off x="1097697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0A93E5D-EAAF-436F-921F-E6CE0CF534E2}"/>
              </a:ext>
            </a:extLst>
          </p:cNvPr>
          <p:cNvSpPr/>
          <p:nvPr/>
        </p:nvSpPr>
        <p:spPr>
          <a:xfrm>
            <a:off x="900452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AC9BFA48-2FDC-4BED-A28A-88DF46F0B5B7}"/>
              </a:ext>
            </a:extLst>
          </p:cNvPr>
          <p:cNvSpPr/>
          <p:nvPr/>
        </p:nvSpPr>
        <p:spPr>
          <a:xfrm>
            <a:off x="922368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256CBDC7-69C7-4871-89EA-518DAD4B0BF5}"/>
              </a:ext>
            </a:extLst>
          </p:cNvPr>
          <p:cNvSpPr/>
          <p:nvPr/>
        </p:nvSpPr>
        <p:spPr>
          <a:xfrm>
            <a:off x="944284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E59322F3-ABFA-4FCF-B4B5-FF3E0B8B2612}"/>
              </a:ext>
            </a:extLst>
          </p:cNvPr>
          <p:cNvSpPr/>
          <p:nvPr/>
        </p:nvSpPr>
        <p:spPr>
          <a:xfrm>
            <a:off x="966200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EB8E918F-CB86-43BA-89F7-E244FFCCB75A}"/>
              </a:ext>
            </a:extLst>
          </p:cNvPr>
          <p:cNvSpPr/>
          <p:nvPr/>
        </p:nvSpPr>
        <p:spPr>
          <a:xfrm>
            <a:off x="988116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57ACD2D-76ED-4453-967A-5D5EDF8839E2}"/>
              </a:ext>
            </a:extLst>
          </p:cNvPr>
          <p:cNvSpPr/>
          <p:nvPr/>
        </p:nvSpPr>
        <p:spPr>
          <a:xfrm>
            <a:off x="1010033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5B3071B4-A742-446A-BCB4-9066952D40F9}"/>
              </a:ext>
            </a:extLst>
          </p:cNvPr>
          <p:cNvSpPr/>
          <p:nvPr/>
        </p:nvSpPr>
        <p:spPr>
          <a:xfrm>
            <a:off x="1031949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A780844B-DED8-4171-B4F8-3425BB7B2D8E}"/>
              </a:ext>
            </a:extLst>
          </p:cNvPr>
          <p:cNvSpPr/>
          <p:nvPr/>
        </p:nvSpPr>
        <p:spPr>
          <a:xfrm>
            <a:off x="1053865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D7F4980D-F975-48DD-9F71-D87C86CE1EDC}"/>
              </a:ext>
            </a:extLst>
          </p:cNvPr>
          <p:cNvSpPr/>
          <p:nvPr/>
        </p:nvSpPr>
        <p:spPr>
          <a:xfrm>
            <a:off x="1075781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3BDAB373-6AD5-4955-B9E3-8802D405CFB7}"/>
              </a:ext>
            </a:extLst>
          </p:cNvPr>
          <p:cNvSpPr/>
          <p:nvPr/>
        </p:nvSpPr>
        <p:spPr>
          <a:xfrm>
            <a:off x="1097697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6B460D19-5F51-43B8-9CF5-77655327070A}"/>
              </a:ext>
            </a:extLst>
          </p:cNvPr>
          <p:cNvGrpSpPr/>
          <p:nvPr/>
        </p:nvGrpSpPr>
        <p:grpSpPr>
          <a:xfrm>
            <a:off x="1017274" y="4766342"/>
            <a:ext cx="2204450" cy="993024"/>
            <a:chOff x="1017274" y="5111782"/>
            <a:chExt cx="2204450" cy="993024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A295282E-4EA2-4D6E-B664-0F29DCAAE2DA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2EF3FC4-EC3D-4820-AE72-52909C2A7AE2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9406A9B0-5852-4DDA-AFDC-E305C3E5529A}"/>
              </a:ext>
            </a:extLst>
          </p:cNvPr>
          <p:cNvGrpSpPr/>
          <p:nvPr/>
        </p:nvGrpSpPr>
        <p:grpSpPr>
          <a:xfrm>
            <a:off x="4976365" y="4770412"/>
            <a:ext cx="2204450" cy="984885"/>
            <a:chOff x="4976365" y="5111782"/>
            <a:chExt cx="2204450" cy="984885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89F16F-8228-41D3-903B-D2892860165C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19151-EEEA-4A79-A57D-2711B3A84734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870156F8-9888-44AE-B68D-A15B5FCA8219}"/>
              </a:ext>
            </a:extLst>
          </p:cNvPr>
          <p:cNvGrpSpPr/>
          <p:nvPr/>
        </p:nvGrpSpPr>
        <p:grpSpPr>
          <a:xfrm>
            <a:off x="8973738" y="4770412"/>
            <a:ext cx="2204450" cy="984885"/>
            <a:chOff x="8973738" y="5111782"/>
            <a:chExt cx="2204450" cy="984885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111945D-ED5B-461D-A0C8-36BCA06BE640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A2007A61-58E6-4CE5-8953-0A3E0074784C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705545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5692709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9659553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8B4D630E-0C1E-4DA9-85DA-2C62A84718D0}"/>
              </a:ext>
            </a:extLst>
          </p:cNvPr>
          <p:cNvGrpSpPr/>
          <p:nvPr/>
        </p:nvGrpSpPr>
        <p:grpSpPr>
          <a:xfrm>
            <a:off x="741681" y="1381931"/>
            <a:ext cx="10745132" cy="4634330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37DBB6A8-214F-4974-B2AF-3A8A1EF9325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9917A8E4-51F4-4A17-9211-5148C90FCB3B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BBCB6E9B-3CBD-4DEB-80AE-AAF38DBAC623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C8DE3BED-1E6E-4BE1-9569-3476AB8B127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0CB3A1E5-11B6-4B27-8764-589D5D537CD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7D11F094-9F2A-433F-B1F9-92AF052A0DDB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F3BD8297-CA39-4017-9D96-2E07F43A78AA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4601D1B-0411-4D4F-BDDE-D3B6788A5E06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1E45AAC-F085-4182-9D53-72DD838D52C9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7E2194D9-EA69-47C0-9126-DCFC81AD6817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0B9F68E2-E722-4A26-BB45-D07E9A2F6D88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3F667A5-0A8F-4F15-A4B0-422FFA72099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39639A8A-4DC7-4E49-9418-42007A08C2BE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2996F7BA-192D-401C-A834-7559B8BFD94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DB7BE0E4-79F2-413F-8EAF-552FF1D4012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2879FB17-36EC-41D0-B306-6D2934B560DE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67A5A702-93A5-46AB-BCF8-6C29D9F7164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4391EED1-D189-42EA-9FBA-E85CFBB647A8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E402003-302D-4DE3-B02D-9D1A05D67227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10A674C0-B5F7-43AD-B5E4-DEFDD7003AFB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63731EDE-BE87-44F2-8410-1ECCFFA5993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A105105-8C26-441C-A97B-6FAAD96C987A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F858B7E-4335-4114-A92C-F9CA9327923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594D230F-C3E1-499F-89BE-E998383FAF6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289A0ED1-D059-4E97-8981-A26E2C1CF57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D46A5769-54BA-4056-AE43-C6DD9518CBC1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4A35A137-6EC0-4134-94EC-B95E65A8E476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2EAE11FE-6756-4E0A-8434-A9D0A99D16D3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9CC9A7BF-3F45-43C4-A549-A7BABF279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138CDF3B-128A-4D37-821B-6CDD162F362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68E50F5E-773F-4C3F-BCE9-CE8A1B10511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53D2588F-9F8D-467E-AF93-8A22313D923A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AE60C271-CEAE-40F8-9D31-9C10EB86B09F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8FCBA861-D185-42E2-9EC1-5127E7C87E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68A1063-13E4-461E-90ED-0A6DE9DDEF3A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BA0A1C1D-2DDD-4568-884E-1010524DF36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04FA5EDB-D681-4C9B-AA84-1995A25F1730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B49631C7-3545-4D5E-9B8B-C85338334B7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32CB77F5-F30E-48A7-8525-68BBF3A2AD9A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9EF56340-3BD4-44AA-B143-A58D54417E7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E953D7AD-CF78-4C86-9BC4-7CD4A762F4BC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5AA6C6F6-F1B2-403A-8FF1-184815D46FC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F7C41CBF-4D1F-4556-BC74-26C1BFDEC375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ECDBC2F3-E745-414A-A120-60E7D8BBE8B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09C7826-1D65-43B3-9531-BFBF8340FE9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8E818951-02DF-493A-8120-6757DD0C186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DFF58A58-3794-4ACB-A408-D134D10D691F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4769C495-7B15-490E-9818-4ECC418A526A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9DF5BC2A-159A-49A0-A418-9311387CDEE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A96B174A-5A30-4552-8B35-A755490FC23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B09AD620-1118-4109-9E0B-E99AA420D08E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70F56104-0DC3-4113-9967-7D30D98A2C6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B1258D4A-C334-48F0-A0DD-C4FC224A19D5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9663CA99-36CF-4F20-A1E4-985D8EF0DFDE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9039F7DC-D68E-4193-81FC-3FC21F6D4D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7CD44343-AA7C-4F56-8F73-753AC5F55737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C26BFE23-A66F-47AA-B855-8D6E46CAEF6C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3C910B0E-D3C8-4D20-BC6A-C5CC346AEFC0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EABED5CE-0456-4199-B39C-D9FA51E3B153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0" name="자유형: 도형 399">
              <a:extLst>
                <a:ext uri="{FF2B5EF4-FFF2-40B4-BE49-F238E27FC236}">
                  <a16:creationId xmlns:a16="http://schemas.microsoft.com/office/drawing/2014/main" id="{3B0A25D5-5164-4420-9A3D-2E6707094C1B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96E92D12-A2B9-46F5-B42F-7F5614257231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B0F655B-6FCB-4D18-A217-17135F8DA9F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FD831170-FD0C-43B3-A7FE-D7948A666124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D64FFBAA-3E62-4DF2-83EE-17141626754E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0B24E635-129E-4B87-89D5-14CB310C373E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B454F008-9B46-4EA1-AB8B-055789A35B60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060007EF-4B6D-4B9D-BE3F-DA1403AC990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D94EA65E-3095-4EE5-9FD5-FFCDF2927887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BB4D9365-6180-4BD5-8548-DA4D7A5DE207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36DFD104-B79A-4B48-92E1-327C0073F007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24005F28-35B7-4CF2-BD11-36DE67F0AB3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FE90DB68-EE53-4F18-94B2-505976050A57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72FEC7C2-1EA9-4A91-8460-AA49CA52C96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4" name="자유형: 도형 413">
              <a:extLst>
                <a:ext uri="{FF2B5EF4-FFF2-40B4-BE49-F238E27FC236}">
                  <a16:creationId xmlns:a16="http://schemas.microsoft.com/office/drawing/2014/main" id="{C23E2B98-EE6F-41DA-965D-BC80550DEBCA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4ADC6A40-0D41-45EC-9576-8B3248F71D4D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C6E454DA-5AE6-472F-B882-3E3535DB14DC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1D8B22CC-DC56-49CA-A9C1-E96AFBC935EB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7518D57E-649A-4F9D-916C-C3FDF0FA2C1C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E8BB7B85-9F2C-4D35-ABDA-283F6490E6CE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B937E2C4-432B-4849-97CE-A2C5053ABDC0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C2C70255-413A-4F5D-B4C9-C60E2CDE038A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256A323A-29AB-4A70-8DFA-850743656EA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36B13D3-4294-4482-912F-5C8B76A375C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C6E71036-9E63-471F-9C93-32CFCCF74A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E60DFF4B-C0C9-4146-8370-D595BC4F0E9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6" name="자유형: 도형 425">
              <a:extLst>
                <a:ext uri="{FF2B5EF4-FFF2-40B4-BE49-F238E27FC236}">
                  <a16:creationId xmlns:a16="http://schemas.microsoft.com/office/drawing/2014/main" id="{272E711C-524E-46D1-B7FC-3EB670CD8569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7" name="자유형: 도형 426">
              <a:extLst>
                <a:ext uri="{FF2B5EF4-FFF2-40B4-BE49-F238E27FC236}">
                  <a16:creationId xmlns:a16="http://schemas.microsoft.com/office/drawing/2014/main" id="{9B30A228-DC4B-4A73-9F13-57572CBDC5FF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950C19FB-0C6A-4CF7-A8C1-19426F41423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294CEF87-8FE6-4345-9048-BA1A6E0FF7F9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71C85303-B53B-4548-B659-1CBFC44571F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958424FE-EFF1-4BF6-9DA9-14BE061F07A4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B59C3F1-AE16-4B00-B224-211A59F4BA1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C0713495-302E-4EE3-8942-35C61B12E989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0DD99F03-A5F6-42BD-A17D-C28BF61CCDF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5" name="자유형: 도형 434">
              <a:extLst>
                <a:ext uri="{FF2B5EF4-FFF2-40B4-BE49-F238E27FC236}">
                  <a16:creationId xmlns:a16="http://schemas.microsoft.com/office/drawing/2014/main" id="{0EF521F1-D81D-4CCC-A212-37BC2C2AB0F9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E65685A4-472E-48A8-A5E3-96A0A83D033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DE4995EC-7D83-4B73-BDF2-F81C5423C8F8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27F8BC6F-C1DF-4327-AC2C-F01031B767C5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08EE6DD2-6ABD-4125-9D62-022D65F32EF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5741A96C-F41A-4F75-ABAA-A1AACA75D46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F90108F-AA2D-4274-84E6-7FB89FCF910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E2550B7D-214D-49C9-BAE4-E0EECA6A49EC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06730AE4-A75C-419A-8AE9-B43186210434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97E59403-2B3E-4EDC-B5D1-B463F42639E3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D8559139-6131-4988-BF2A-D0847001A6F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1BD40E49-26F4-4693-B9D5-81BB827001CB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39EF5F-5260-4C5B-953F-47B5A893017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406AA621-3B9C-402A-883A-F2AC6E0603B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9" name="자유형: 도형 448">
              <a:extLst>
                <a:ext uri="{FF2B5EF4-FFF2-40B4-BE49-F238E27FC236}">
                  <a16:creationId xmlns:a16="http://schemas.microsoft.com/office/drawing/2014/main" id="{5C7D335C-9DD6-4515-858E-D891ABBDD4D2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FA25205D-087C-414D-800E-F083C09DCA9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950F4363-654B-4CB6-B6FC-5AF4E5E70C4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4DE525C6-0BD1-41D2-8802-F78A70CEB2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325CD281-6B5A-45AC-9F61-23145E352FB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4" name="자유형: 도형 453">
              <a:extLst>
                <a:ext uri="{FF2B5EF4-FFF2-40B4-BE49-F238E27FC236}">
                  <a16:creationId xmlns:a16="http://schemas.microsoft.com/office/drawing/2014/main" id="{8E0C754E-7464-44AC-B00B-1B4C373EAC81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05C40C65-8B5A-4D77-A9BA-AAE463A2F7D7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FD8B66CD-7F0E-47E5-9257-94AB18C63BD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89A486AF-510D-4CB0-84D3-BD53C26EC3E1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B568A8BC-86AF-4F24-BDFD-A6EE12AA874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26D2FCD1-FEB2-42EC-8CBE-E3B82119352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DB1AD440-2CEB-4AD8-B650-CD562B5980E4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48A9CB2E-744F-4330-92C4-E45B6251A056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2" name="자유형: 도형 461">
              <a:extLst>
                <a:ext uri="{FF2B5EF4-FFF2-40B4-BE49-F238E27FC236}">
                  <a16:creationId xmlns:a16="http://schemas.microsoft.com/office/drawing/2014/main" id="{714B7E8C-FE7B-4D1D-87C1-C850AAC246F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C3FFDD2B-1CE7-4CB2-80D9-5525C75B56D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DA75AB1-C7CF-452C-BB63-479600D3DA1A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1E7B3E22-BA25-4DBD-B2B8-E0C0F0F64C7C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0B4D3C91-4205-433C-A2F6-8BA83981F281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4F08EDB1-393F-4164-9A7E-C6E012E2839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FC659691-B74C-490A-8529-5A3B6ED6AB9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EA62F2FE-340B-47E7-84EF-8EC15563A35F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DFF45ECE-D9B4-41E4-B95C-4FCEBBD5D60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08B85393-022C-4377-BBD7-EFFBED9030DD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ED4EDB8B-9D41-4B4C-87C4-30A662DCFDB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E9EC14C2-F4E6-4EB9-BDD2-9A5C9B6276BF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DF8BCE9F-32D5-4695-A476-0174C4187F38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5" name="자유형: 도형 474">
              <a:extLst>
                <a:ext uri="{FF2B5EF4-FFF2-40B4-BE49-F238E27FC236}">
                  <a16:creationId xmlns:a16="http://schemas.microsoft.com/office/drawing/2014/main" id="{1246E338-A8EF-4E2D-ABC6-1D57C644FABE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E7D4B22E-D31A-4D08-A848-70F4CA332A9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60912BFE-FA34-4597-9F20-5597D74964FB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DEDB6FF2-8B58-4EEA-B19F-0ECA4F92A3A6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694BF22C-7CC3-45AE-BB70-FB2F94A7734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D5F383BF-7944-4D10-A936-E6C7DF839B13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B0719AD5-0867-426A-B87D-D01A090A4397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C28CB417-41DF-4AB1-BD32-84F2E3171E6C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1F819FB9-B731-40DB-8A56-AC2EB585E3F1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49FED193-6C47-4379-BE5D-EB38E515FA8A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6AA25938-57A5-48BD-B723-A3246EE75AA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647ABE26-4076-42C2-A6FF-76AB497A082C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53A30BE5-832C-4B70-8B6F-7987FF53205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647B457B-B7B9-4DF6-9085-98BC1B81BEDF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9" name="자유형: 도형 488">
              <a:extLst>
                <a:ext uri="{FF2B5EF4-FFF2-40B4-BE49-F238E27FC236}">
                  <a16:creationId xmlns:a16="http://schemas.microsoft.com/office/drawing/2014/main" id="{79865A84-417F-4075-91A2-6AF72FF09C51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D9D87AA8-0B8E-4C1A-8BCE-2FA27C19FF6E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1AA925F2-2855-477B-8F29-42A447D0582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06EE69B7-DF74-4D43-BE0A-25460E51EE3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E21BC51A-E650-4E90-A5A8-D4ACD1D33CAB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3766896E-2CC6-4E72-8808-1DF5F42B8E44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77358326-C4BC-4A4C-8BB4-40780F7001D5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938A1E57-44D5-41EE-BFF8-78BDC4FE1B65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5AF5C201-D2B0-4727-B31D-43CD9A4FEEF3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5E0A4B4-15FE-46A7-9CF8-349342C19047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83B92786-051A-4C3E-9B87-F8ADD5EF90F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15760A58-72C1-41F4-BBBE-EF0C6FD07B6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3C74653B-BAD4-41C9-B2B3-33547FD21BE5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C08699E3-11A3-48A6-87DD-CACE0679C38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BD9244B6-005F-41A2-B5D4-507660D193F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43A34E93-FB3A-42D3-9486-CC69940F564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8C9A6F02-3D2C-4E84-B1E8-1845351A2C7E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C681671A-3638-42B6-B5EB-BF59F5E1D0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7" name="자유형: 도형 506">
              <a:extLst>
                <a:ext uri="{FF2B5EF4-FFF2-40B4-BE49-F238E27FC236}">
                  <a16:creationId xmlns:a16="http://schemas.microsoft.com/office/drawing/2014/main" id="{D6C4E79F-21C9-472E-9B15-F078EF94F621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8" name="자유형: 도형 507">
              <a:extLst>
                <a:ext uri="{FF2B5EF4-FFF2-40B4-BE49-F238E27FC236}">
                  <a16:creationId xmlns:a16="http://schemas.microsoft.com/office/drawing/2014/main" id="{2E52F19C-82E1-4619-8517-9F818BE8F389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9" name="자유형: 도형 508">
              <a:extLst>
                <a:ext uri="{FF2B5EF4-FFF2-40B4-BE49-F238E27FC236}">
                  <a16:creationId xmlns:a16="http://schemas.microsoft.com/office/drawing/2014/main" id="{A2E066BB-2F57-477F-AA92-886B289BC32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0" name="자유형: 도형 509">
              <a:extLst>
                <a:ext uri="{FF2B5EF4-FFF2-40B4-BE49-F238E27FC236}">
                  <a16:creationId xmlns:a16="http://schemas.microsoft.com/office/drawing/2014/main" id="{D492FCB9-2CB8-4C48-A06D-9631FDB0100B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1" name="자유형: 도형 510">
              <a:extLst>
                <a:ext uri="{FF2B5EF4-FFF2-40B4-BE49-F238E27FC236}">
                  <a16:creationId xmlns:a16="http://schemas.microsoft.com/office/drawing/2014/main" id="{A286E3A9-C05F-482B-8414-ED4C6C037CBD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E0C00839-9D0B-47E0-8FDD-F78C1E1F0528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3" name="자유형: 도형 512">
              <a:extLst>
                <a:ext uri="{FF2B5EF4-FFF2-40B4-BE49-F238E27FC236}">
                  <a16:creationId xmlns:a16="http://schemas.microsoft.com/office/drawing/2014/main" id="{02685FFA-BFA4-41A7-AFA2-F2761C736086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4" name="자유형: 도형 513">
              <a:extLst>
                <a:ext uri="{FF2B5EF4-FFF2-40B4-BE49-F238E27FC236}">
                  <a16:creationId xmlns:a16="http://schemas.microsoft.com/office/drawing/2014/main" id="{75417B0F-7C7E-4BCF-B037-D75F2F89995F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5" name="자유형: 도형 514">
              <a:extLst>
                <a:ext uri="{FF2B5EF4-FFF2-40B4-BE49-F238E27FC236}">
                  <a16:creationId xmlns:a16="http://schemas.microsoft.com/office/drawing/2014/main" id="{83A0EC76-2758-4A29-BC3C-C5591027C2A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6" name="자유형: 도형 515">
              <a:extLst>
                <a:ext uri="{FF2B5EF4-FFF2-40B4-BE49-F238E27FC236}">
                  <a16:creationId xmlns:a16="http://schemas.microsoft.com/office/drawing/2014/main" id="{90699107-2BF0-41D2-A1CE-5362723036F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7" name="자유형: 도형 516">
              <a:extLst>
                <a:ext uri="{FF2B5EF4-FFF2-40B4-BE49-F238E27FC236}">
                  <a16:creationId xmlns:a16="http://schemas.microsoft.com/office/drawing/2014/main" id="{14E1DBAE-DB7D-42C6-B098-5D6738DFF1E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8" name="자유형: 도형 517">
              <a:extLst>
                <a:ext uri="{FF2B5EF4-FFF2-40B4-BE49-F238E27FC236}">
                  <a16:creationId xmlns:a16="http://schemas.microsoft.com/office/drawing/2014/main" id="{BDC71D43-EC22-4E4F-BEDB-3661CE507DF9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9" name="자유형: 도형 518">
              <a:extLst>
                <a:ext uri="{FF2B5EF4-FFF2-40B4-BE49-F238E27FC236}">
                  <a16:creationId xmlns:a16="http://schemas.microsoft.com/office/drawing/2014/main" id="{8CA0C0BC-ED92-49E9-8917-A2839D78F646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0" name="자유형: 도형 519">
              <a:extLst>
                <a:ext uri="{FF2B5EF4-FFF2-40B4-BE49-F238E27FC236}">
                  <a16:creationId xmlns:a16="http://schemas.microsoft.com/office/drawing/2014/main" id="{CFC7BBDF-6A48-4AE0-BF7E-FE6A143C527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1" name="자유형: 도형 520">
              <a:extLst>
                <a:ext uri="{FF2B5EF4-FFF2-40B4-BE49-F238E27FC236}">
                  <a16:creationId xmlns:a16="http://schemas.microsoft.com/office/drawing/2014/main" id="{475869DD-6B2E-46A5-A527-A2806DF5812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2" name="자유형: 도형 521">
              <a:extLst>
                <a:ext uri="{FF2B5EF4-FFF2-40B4-BE49-F238E27FC236}">
                  <a16:creationId xmlns:a16="http://schemas.microsoft.com/office/drawing/2014/main" id="{07FBD662-9E5C-400A-8559-37AFB509C00F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3" name="자유형: 도형 522">
              <a:extLst>
                <a:ext uri="{FF2B5EF4-FFF2-40B4-BE49-F238E27FC236}">
                  <a16:creationId xmlns:a16="http://schemas.microsoft.com/office/drawing/2014/main" id="{233B67E6-31C7-4F05-9DBE-A15FF7D026F1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4" name="자유형: 도형 523">
              <a:extLst>
                <a:ext uri="{FF2B5EF4-FFF2-40B4-BE49-F238E27FC236}">
                  <a16:creationId xmlns:a16="http://schemas.microsoft.com/office/drawing/2014/main" id="{F7C1F15B-30F5-4E34-89DD-462BBBFE264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5" name="자유형: 도형 524">
              <a:extLst>
                <a:ext uri="{FF2B5EF4-FFF2-40B4-BE49-F238E27FC236}">
                  <a16:creationId xmlns:a16="http://schemas.microsoft.com/office/drawing/2014/main" id="{72099340-C1CA-473B-B51C-E9D112CF9338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6" name="자유형: 도형 525">
              <a:extLst>
                <a:ext uri="{FF2B5EF4-FFF2-40B4-BE49-F238E27FC236}">
                  <a16:creationId xmlns:a16="http://schemas.microsoft.com/office/drawing/2014/main" id="{33D9A501-B2F6-4FF0-B51E-C0A0EB1D433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7" name="자유형: 도형 526">
              <a:extLst>
                <a:ext uri="{FF2B5EF4-FFF2-40B4-BE49-F238E27FC236}">
                  <a16:creationId xmlns:a16="http://schemas.microsoft.com/office/drawing/2014/main" id="{E3331E8E-B2ED-4D0C-B001-F6884A7B1894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8" name="자유형: 도형 527">
              <a:extLst>
                <a:ext uri="{FF2B5EF4-FFF2-40B4-BE49-F238E27FC236}">
                  <a16:creationId xmlns:a16="http://schemas.microsoft.com/office/drawing/2014/main" id="{533FE489-CB8D-4D3C-9AE5-D4A6BE95834B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9" name="자유형: 도형 528">
              <a:extLst>
                <a:ext uri="{FF2B5EF4-FFF2-40B4-BE49-F238E27FC236}">
                  <a16:creationId xmlns:a16="http://schemas.microsoft.com/office/drawing/2014/main" id="{E0935277-81D9-419A-8BD4-E93EDCF8A09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0" name="자유형: 도형 529">
              <a:extLst>
                <a:ext uri="{FF2B5EF4-FFF2-40B4-BE49-F238E27FC236}">
                  <a16:creationId xmlns:a16="http://schemas.microsoft.com/office/drawing/2014/main" id="{F199AA0C-0F68-4C16-BA00-0A69CDE11FD4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1" name="자유형: 도형 530">
              <a:extLst>
                <a:ext uri="{FF2B5EF4-FFF2-40B4-BE49-F238E27FC236}">
                  <a16:creationId xmlns:a16="http://schemas.microsoft.com/office/drawing/2014/main" id="{BFD48934-D30B-452D-BEAF-2065D8D0389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2" name="자유형: 도형 531">
              <a:extLst>
                <a:ext uri="{FF2B5EF4-FFF2-40B4-BE49-F238E27FC236}">
                  <a16:creationId xmlns:a16="http://schemas.microsoft.com/office/drawing/2014/main" id="{E88C8EE2-881A-4921-82C9-F7522DDD4A7B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3" name="자유형: 도형 532">
              <a:extLst>
                <a:ext uri="{FF2B5EF4-FFF2-40B4-BE49-F238E27FC236}">
                  <a16:creationId xmlns:a16="http://schemas.microsoft.com/office/drawing/2014/main" id="{4D5D4A44-1D3B-43D0-B144-76EDD6C4E54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4" name="자유형: 도형 533">
              <a:extLst>
                <a:ext uri="{FF2B5EF4-FFF2-40B4-BE49-F238E27FC236}">
                  <a16:creationId xmlns:a16="http://schemas.microsoft.com/office/drawing/2014/main" id="{6E6F11E9-E87E-4C37-A4F6-557A03C6FF0B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5" name="자유형: 도형 534">
              <a:extLst>
                <a:ext uri="{FF2B5EF4-FFF2-40B4-BE49-F238E27FC236}">
                  <a16:creationId xmlns:a16="http://schemas.microsoft.com/office/drawing/2014/main" id="{2B496A74-87AE-4BB6-B8EA-2BC97D3207E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6" name="자유형: 도형 535">
              <a:extLst>
                <a:ext uri="{FF2B5EF4-FFF2-40B4-BE49-F238E27FC236}">
                  <a16:creationId xmlns:a16="http://schemas.microsoft.com/office/drawing/2014/main" id="{06DC23C0-46CD-466E-910A-D1406EAA0E38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7" name="자유형: 도형 536">
              <a:extLst>
                <a:ext uri="{FF2B5EF4-FFF2-40B4-BE49-F238E27FC236}">
                  <a16:creationId xmlns:a16="http://schemas.microsoft.com/office/drawing/2014/main" id="{000166E3-AC49-414E-A6E7-4DE774914766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8" name="자유형: 도형 537">
              <a:extLst>
                <a:ext uri="{FF2B5EF4-FFF2-40B4-BE49-F238E27FC236}">
                  <a16:creationId xmlns:a16="http://schemas.microsoft.com/office/drawing/2014/main" id="{9543FDE8-6561-4824-B8DA-0B937B59D3D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9" name="자유형: 도형 538">
              <a:extLst>
                <a:ext uri="{FF2B5EF4-FFF2-40B4-BE49-F238E27FC236}">
                  <a16:creationId xmlns:a16="http://schemas.microsoft.com/office/drawing/2014/main" id="{C69A60C5-00CA-4C68-966F-F356A9DB4CD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0" name="자유형: 도형 539">
              <a:extLst>
                <a:ext uri="{FF2B5EF4-FFF2-40B4-BE49-F238E27FC236}">
                  <a16:creationId xmlns:a16="http://schemas.microsoft.com/office/drawing/2014/main" id="{90323DDC-2A6F-419A-B38E-9B6A435D4C96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1" name="자유형: 도형 540">
              <a:extLst>
                <a:ext uri="{FF2B5EF4-FFF2-40B4-BE49-F238E27FC236}">
                  <a16:creationId xmlns:a16="http://schemas.microsoft.com/office/drawing/2014/main" id="{BEB431B2-476F-4085-A143-8F9B683855B2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2" name="자유형: 도형 541">
              <a:extLst>
                <a:ext uri="{FF2B5EF4-FFF2-40B4-BE49-F238E27FC236}">
                  <a16:creationId xmlns:a16="http://schemas.microsoft.com/office/drawing/2014/main" id="{BC0098AA-1EC9-41AF-8969-152F80506F33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3" name="자유형: 도형 542">
              <a:extLst>
                <a:ext uri="{FF2B5EF4-FFF2-40B4-BE49-F238E27FC236}">
                  <a16:creationId xmlns:a16="http://schemas.microsoft.com/office/drawing/2014/main" id="{594EB525-7E8F-42A5-9CEA-1CC79D3A580D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4" name="자유형: 도형 543">
              <a:extLst>
                <a:ext uri="{FF2B5EF4-FFF2-40B4-BE49-F238E27FC236}">
                  <a16:creationId xmlns:a16="http://schemas.microsoft.com/office/drawing/2014/main" id="{1170357F-CE47-4FFA-9A23-E7ED6DAAFD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5" name="자유형: 도형 544">
              <a:extLst>
                <a:ext uri="{FF2B5EF4-FFF2-40B4-BE49-F238E27FC236}">
                  <a16:creationId xmlns:a16="http://schemas.microsoft.com/office/drawing/2014/main" id="{13ED3FE3-884D-4D75-8003-37698C6FFBB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6" name="자유형: 도형 545">
              <a:extLst>
                <a:ext uri="{FF2B5EF4-FFF2-40B4-BE49-F238E27FC236}">
                  <a16:creationId xmlns:a16="http://schemas.microsoft.com/office/drawing/2014/main" id="{72842789-092A-46FF-B28A-B3AC28AA2EB7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7" name="자유형: 도형 546">
              <a:extLst>
                <a:ext uri="{FF2B5EF4-FFF2-40B4-BE49-F238E27FC236}">
                  <a16:creationId xmlns:a16="http://schemas.microsoft.com/office/drawing/2014/main" id="{F6D867AB-683E-4CD4-ADBE-22EC777E991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8" name="자유형: 도형 547">
              <a:extLst>
                <a:ext uri="{FF2B5EF4-FFF2-40B4-BE49-F238E27FC236}">
                  <a16:creationId xmlns:a16="http://schemas.microsoft.com/office/drawing/2014/main" id="{C7D8D105-5CC7-41F3-AC43-B5219EF1D3F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9" name="자유형: 도형 548">
              <a:extLst>
                <a:ext uri="{FF2B5EF4-FFF2-40B4-BE49-F238E27FC236}">
                  <a16:creationId xmlns:a16="http://schemas.microsoft.com/office/drawing/2014/main" id="{A941802A-C149-48EE-91CF-6D7337636672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F22552E1-2E5A-4869-B79F-604654C1C11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1" name="자유형: 도형 550">
              <a:extLst>
                <a:ext uri="{FF2B5EF4-FFF2-40B4-BE49-F238E27FC236}">
                  <a16:creationId xmlns:a16="http://schemas.microsoft.com/office/drawing/2014/main" id="{60F094FD-13A7-4B9D-BB77-27185935F4FE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52937B7-DF0A-42CC-A2DD-A03BCBC668AF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DC6B39D-20BC-477A-BBFB-80F1509A3A7A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E3A7EF29-0186-4A1C-B1AB-1D56D56F62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A8C1DAF-BCC5-4D87-A2BA-207A9FBD097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B9D3A06-CB3B-4966-874A-3E204C0AAD65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9307A0E6-1013-4685-B892-E96E070174E6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027AE55-E861-4CBE-86C8-F374B05FDBC3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33D355D8-AD6C-4656-8594-62171BF87FB1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05448973-154E-4533-AD33-1B465ED2168A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5A0EC145-113F-4A6A-850C-F38E17F5571A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98286CE-EABB-45FE-B348-15427E6DAD9D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F291E430-32D9-4012-B4B2-AF59A9ED8D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F39597FF-DEA6-401C-AF3C-4F571AC1422A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7806A76-AEBB-4473-B640-819C8C5933FA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DDC7FF4-9791-4671-9358-ACE30056FC00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C4E892F6-7A00-4D2D-ADD9-A751246715F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9E1F5A45-660F-4C2E-A018-8A8EE31DCA73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AD9CAC5-3F52-4A63-BE6B-98ED441B5E30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477D4B3-D476-4156-BDD5-71CC91CFEB32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53762E3-C6E9-4764-84DF-E6FAD7778424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71ED2E29-DD5B-4593-A680-3D23B27AA574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5F65D2A1-A442-4D6B-A1BF-B01C22BDAAAA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3436719"/>
            <a:chOff x="6488429" y="2570480"/>
            <a:chExt cx="5877561" cy="3436719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popularised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 the 1960s with the release of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Letraset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래픽 7" descr="헤드폰">
            <a:extLst>
              <a:ext uri="{FF2B5EF4-FFF2-40B4-BE49-F238E27FC236}">
                <a16:creationId xmlns:a16="http://schemas.microsoft.com/office/drawing/2014/main" id="{16CA7DBA-09C7-4800-B65F-317C49D48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522" y="2278465"/>
            <a:ext cx="1676956" cy="1676956"/>
          </a:xfrm>
          <a:prstGeom prst="rect">
            <a:avLst/>
          </a:prstGeom>
        </p:spPr>
      </p:pic>
      <p:pic>
        <p:nvPicPr>
          <p:cNvPr id="10" name="그래픽 9" descr="일부 흐림">
            <a:extLst>
              <a:ext uri="{FF2B5EF4-FFF2-40B4-BE49-F238E27FC236}">
                <a16:creationId xmlns:a16="http://schemas.microsoft.com/office/drawing/2014/main" id="{6BC9680E-2582-4AD7-A84A-400CA6FCA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635" y="2397092"/>
            <a:ext cx="1500662" cy="1500662"/>
          </a:xfrm>
          <a:prstGeom prst="rect">
            <a:avLst/>
          </a:prstGeom>
        </p:spPr>
      </p:pic>
      <p:pic>
        <p:nvPicPr>
          <p:cNvPr id="12" name="그래픽 11" descr="문서">
            <a:extLst>
              <a:ext uri="{FF2B5EF4-FFF2-40B4-BE49-F238E27FC236}">
                <a16:creationId xmlns:a16="http://schemas.microsoft.com/office/drawing/2014/main" id="{C8D7A2CC-9802-41E1-8478-D38805406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7184" y="2339703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73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756444" y="3521242"/>
            <a:ext cx="52229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Classic Blue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987258-12E2-42E5-8ACF-599D7307741B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D1A29F-AAE6-4384-AFDB-62CA1A71266F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01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649D55-36CA-4597-9442-355034AD42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977CCC50-97AB-4DED-A4F2-4E6F6F6F4999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1FA8E-9608-43A1-8B58-C81799AF43D3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829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AEFF22-FB01-4017-AB86-374CCC5E3495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F150A052-D2A0-4FBF-B39C-211CFE565A5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6073F-5544-43FC-8080-DEB4517521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934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78DDDD-94CF-43A8-AB24-A55CB7DAD6B1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32A1AEA8-F722-43F0-8B19-FC491D6ACBF3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B8AACF-0652-4D07-A623-3ED29B227CD9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849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916C0D-A014-49A9-A9A3-E85CFE658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66790E-2CF0-4B0F-B44B-97C3B45C2527}"/>
              </a:ext>
            </a:extLst>
          </p:cNvPr>
          <p:cNvGrpSpPr/>
          <p:nvPr/>
        </p:nvGrpSpPr>
        <p:grpSpPr>
          <a:xfrm>
            <a:off x="5323840" y="894080"/>
            <a:ext cx="6136640" cy="1483360"/>
            <a:chOff x="5059680" y="558800"/>
            <a:chExt cx="6644640" cy="14833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87178781-49E8-49E1-8201-31BA6EDECBAD}"/>
                </a:ext>
              </a:extLst>
            </p:cNvPr>
            <p:cNvSpPr/>
            <p:nvPr/>
          </p:nvSpPr>
          <p:spPr>
            <a:xfrm>
              <a:off x="5059680" y="558800"/>
              <a:ext cx="6644640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530C83-49C5-44CE-AA83-2B3D1F9FCE9F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E309B-22BE-4335-BBA9-2A2F50337790}"/>
              </a:ext>
            </a:extLst>
          </p:cNvPr>
          <p:cNvSpPr txBox="1"/>
          <p:nvPr/>
        </p:nvSpPr>
        <p:spPr>
          <a:xfrm>
            <a:off x="5232400" y="3037839"/>
            <a:ext cx="6319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072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CF1498-947E-44EE-8098-52FC8F3EE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B4FB28D-E202-4F49-9EAD-413292CC0EF2}"/>
              </a:ext>
            </a:extLst>
          </p:cNvPr>
          <p:cNvGrpSpPr/>
          <p:nvPr/>
        </p:nvGrpSpPr>
        <p:grpSpPr>
          <a:xfrm>
            <a:off x="5572758" y="558800"/>
            <a:ext cx="5877561" cy="1483360"/>
            <a:chOff x="5460998" y="558800"/>
            <a:chExt cx="5877561" cy="1483360"/>
          </a:xfrm>
        </p:grpSpPr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3BE33D35-B6B9-488E-B9E6-E0477525E22B}"/>
                </a:ext>
              </a:extLst>
            </p:cNvPr>
            <p:cNvSpPr/>
            <p:nvPr/>
          </p:nvSpPr>
          <p:spPr>
            <a:xfrm>
              <a:off x="5460998" y="558800"/>
              <a:ext cx="5877561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BC0685-D359-42AF-812B-3A4926B7594C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EBCC93-F43E-4CA2-8AEB-52FBE5618144}"/>
              </a:ext>
            </a:extLst>
          </p:cNvPr>
          <p:cNvSpPr txBox="1"/>
          <p:nvPr/>
        </p:nvSpPr>
        <p:spPr>
          <a:xfrm>
            <a:off x="5679440" y="2882880"/>
            <a:ext cx="57708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332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3DCF6AD-694D-4D0A-A0B7-12569D78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6BF15CD5-1766-4AB0-BAC8-7ED2C3F5DCA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8FA147BF-23EF-43B8-BBEA-5245C27231FD}"/>
              </a:ext>
            </a:extLst>
          </p:cNvPr>
          <p:cNvSpPr/>
          <p:nvPr/>
        </p:nvSpPr>
        <p:spPr>
          <a:xfrm rot="16200000">
            <a:off x="5760720" y="426720"/>
            <a:ext cx="670560" cy="12192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23A7CAA-3A43-4101-9C61-298D95DF9ECD}"/>
              </a:ext>
            </a:extLst>
          </p:cNvPr>
          <p:cNvSpPr/>
          <p:nvPr/>
        </p:nvSpPr>
        <p:spPr>
          <a:xfrm rot="16200000" flipH="1">
            <a:off x="5344158" y="-5344160"/>
            <a:ext cx="1503683" cy="12192001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D5345-A40C-4985-8F96-E55CB82EB8BA}"/>
              </a:ext>
            </a:extLst>
          </p:cNvPr>
          <p:cNvSpPr txBox="1"/>
          <p:nvPr/>
        </p:nvSpPr>
        <p:spPr>
          <a:xfrm>
            <a:off x="6889015" y="40638"/>
            <a:ext cx="5270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</a:rPr>
              <a:t>#2020 Classic Blue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0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953A53-34FE-4B41-8696-2FEE59315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21EE72-DD12-4E3A-B467-5F9298FA7796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9E199D9B-A3C1-4C72-ACAF-C41980A5AF6E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D074710-5E6F-426E-B8DF-46182D8F32A4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1C570AC3-055D-4D84-9BFB-FA2754F5B5F7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E2B074-1C0A-4ABE-9932-49B1E17B17CA}"/>
                </a:ext>
              </a:extLst>
            </p:cNvPr>
            <p:cNvSpPr txBox="1"/>
            <p:nvPr/>
          </p:nvSpPr>
          <p:spPr>
            <a:xfrm>
              <a:off x="6889015" y="40638"/>
              <a:ext cx="52709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400" b="1" dirty="0">
                  <a:solidFill>
                    <a:schemeClr val="bg1"/>
                  </a:solidFill>
                </a:rPr>
                <a:t>#2020 Classic Blue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213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5B784-333E-4100-AC8E-9E55AAFD7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75697A-2111-4AEA-9BB7-595770849D9F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666CEEF-C868-431B-B3FC-BDBBFC56262D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14D3ABCF-DDE0-40A7-A870-B2CDC5E27F06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83DEC091-C1CB-43E5-8BB4-2C46EFD9C640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4478C5-E1D0-4679-9093-FB230B3805A5}"/>
                </a:ext>
              </a:extLst>
            </p:cNvPr>
            <p:cNvSpPr txBox="1"/>
            <p:nvPr/>
          </p:nvSpPr>
          <p:spPr>
            <a:xfrm>
              <a:off x="6889015" y="40638"/>
              <a:ext cx="52709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400" b="1" dirty="0">
                  <a:solidFill>
                    <a:schemeClr val="bg1"/>
                  </a:solidFill>
                </a:rPr>
                <a:t>#2020 Classic Blue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150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3684342" cy="523220"/>
            <a:chOff x="1191929" y="2733040"/>
            <a:chExt cx="3684342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684342" cy="523220"/>
            <a:chOff x="1191929" y="2733040"/>
            <a:chExt cx="3684342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3684342" cy="523220"/>
            <a:chOff x="1191929" y="2733040"/>
            <a:chExt cx="3684342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684342" cy="523220"/>
            <a:chOff x="1191929" y="2733040"/>
            <a:chExt cx="3684342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BBE29-B587-4A68-8BCA-66075E8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41333"/>
          <a:stretch/>
        </p:blipFill>
        <p:spPr>
          <a:xfrm>
            <a:off x="0" y="1437"/>
            <a:ext cx="6096000" cy="68551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09BACA-5AE3-4A64-BBDD-156EDFD54158}"/>
              </a:ext>
            </a:extLst>
          </p:cNvPr>
          <p:cNvGrpSpPr/>
          <p:nvPr/>
        </p:nvGrpSpPr>
        <p:grpSpPr>
          <a:xfrm>
            <a:off x="6488429" y="2570480"/>
            <a:ext cx="5877561" cy="3990717"/>
            <a:chOff x="6488429" y="2570480"/>
            <a:chExt cx="5877561" cy="3990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98AC93-3E7D-47DE-A0D5-171090BA64E4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D007E-B55E-4A4C-AB60-583635746D64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dirty="0" err="1">
                  <a:solidFill>
                    <a:schemeClr val="accent1">
                      <a:lumMod val="50000"/>
                    </a:schemeClr>
                  </a:solidFill>
                </a:rPr>
                <a:t>popularised</a:t>
              </a: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 in the 1960s with the release of </a:t>
              </a:r>
              <a:r>
                <a:rPr lang="en-US" altLang="ko-KR" sz="1600" dirty="0" err="1">
                  <a:solidFill>
                    <a:schemeClr val="accent1">
                      <a:lumMod val="50000"/>
                    </a:schemeClr>
                  </a:solidFill>
                </a:rPr>
                <a:t>Letraset</a:t>
              </a: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749D04-99AA-4B37-B2FE-2882DE0710C5}"/>
                </a:ext>
              </a:extLst>
            </p:cNvPr>
            <p:cNvCxnSpPr/>
            <p:nvPr/>
          </p:nvCxnSpPr>
          <p:spPr>
            <a:xfrm>
              <a:off x="6563360" y="2570480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27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F474C9-A752-4379-86FB-9C3F10924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7" b="17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9D7F6D-7849-43FD-A4A9-7903A6C56CA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BF269-0D03-4376-AECD-8DA6D011418B}"/>
              </a:ext>
            </a:extLst>
          </p:cNvPr>
          <p:cNvSpPr txBox="1"/>
          <p:nvPr/>
        </p:nvSpPr>
        <p:spPr>
          <a:xfrm flipH="1">
            <a:off x="6488429" y="2815977"/>
            <a:ext cx="5877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0DC48-C93B-4DCE-ACFA-03EB8CF33937}"/>
              </a:ext>
            </a:extLst>
          </p:cNvPr>
          <p:cNvSpPr txBox="1"/>
          <p:nvPr/>
        </p:nvSpPr>
        <p:spPr>
          <a:xfrm>
            <a:off x="6488429" y="3760430"/>
            <a:ext cx="53111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600" dirty="0" err="1">
                <a:solidFill>
                  <a:schemeClr val="accent1">
                    <a:lumMod val="50000"/>
                  </a:schemeClr>
                </a:solidFill>
              </a:rPr>
              <a:t>popularised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 in the 1960s with the release of </a:t>
            </a:r>
            <a:r>
              <a:rPr lang="en-US" altLang="ko-KR" sz="1600" dirty="0" err="1">
                <a:solidFill>
                  <a:schemeClr val="accent1">
                    <a:lumMod val="50000"/>
                  </a:schemeClr>
                </a:solidFill>
              </a:rPr>
              <a:t>Letraset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721F-EF50-48B1-9423-749B25E445A2}"/>
              </a:ext>
            </a:extLst>
          </p:cNvPr>
          <p:cNvCxnSpPr/>
          <p:nvPr/>
        </p:nvCxnSpPr>
        <p:spPr>
          <a:xfrm>
            <a:off x="6563360" y="2570480"/>
            <a:ext cx="5628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52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E83D6E-61D4-4719-BD6F-668B73FA9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9B4F2-0F80-49A2-819E-020140E44E69}"/>
              </a:ext>
            </a:extLst>
          </p:cNvPr>
          <p:cNvSpPr/>
          <p:nvPr/>
        </p:nvSpPr>
        <p:spPr>
          <a:xfrm>
            <a:off x="650240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57B67-B77D-44F0-83CD-991B186872B5}"/>
              </a:ext>
            </a:extLst>
          </p:cNvPr>
          <p:cNvSpPr txBox="1"/>
          <p:nvPr/>
        </p:nvSpPr>
        <p:spPr>
          <a:xfrm flipH="1">
            <a:off x="809243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10B3-A695-4D53-9C79-11CA14A89998}"/>
              </a:ext>
            </a:extLst>
          </p:cNvPr>
          <p:cNvSpPr txBox="1"/>
          <p:nvPr/>
        </p:nvSpPr>
        <p:spPr>
          <a:xfrm flipH="1">
            <a:off x="809243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FE62E9-2E0E-4D27-84D6-6F22B24C5B1E}"/>
              </a:ext>
            </a:extLst>
          </p:cNvPr>
          <p:cNvGrpSpPr/>
          <p:nvPr/>
        </p:nvGrpSpPr>
        <p:grpSpPr>
          <a:xfrm>
            <a:off x="7308249" y="2525186"/>
            <a:ext cx="3684342" cy="523220"/>
            <a:chOff x="1191929" y="2733040"/>
            <a:chExt cx="3684342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20F21D-9D82-43B0-B4BF-65E48F24E63B}"/>
                </a:ext>
              </a:extLst>
            </p:cNvPr>
            <p:cNvSpPr txBox="1"/>
            <p:nvPr/>
          </p:nvSpPr>
          <p:spPr>
            <a:xfrm>
              <a:off x="1976118" y="2733040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C97A2E-879D-46C5-8736-BF8F95337669}"/>
              </a:ext>
            </a:extLst>
          </p:cNvPr>
          <p:cNvGrpSpPr/>
          <p:nvPr/>
        </p:nvGrpSpPr>
        <p:grpSpPr>
          <a:xfrm>
            <a:off x="7308249" y="3515806"/>
            <a:ext cx="3684342" cy="523220"/>
            <a:chOff x="1191929" y="2733040"/>
            <a:chExt cx="3684342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926914-FB83-4E11-AC28-43BC8F7DB9DD}"/>
                </a:ext>
              </a:extLst>
            </p:cNvPr>
            <p:cNvSpPr txBox="1"/>
            <p:nvPr/>
          </p:nvSpPr>
          <p:spPr>
            <a:xfrm>
              <a:off x="1976118" y="2733040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2D8540-5CAC-4D86-ACE2-1103C710EF0B}"/>
              </a:ext>
            </a:extLst>
          </p:cNvPr>
          <p:cNvGrpSpPr/>
          <p:nvPr/>
        </p:nvGrpSpPr>
        <p:grpSpPr>
          <a:xfrm>
            <a:off x="7308249" y="4506426"/>
            <a:ext cx="3684342" cy="523220"/>
            <a:chOff x="1191929" y="2733040"/>
            <a:chExt cx="3684342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193926-7A30-4E47-8D75-51999AB3DE9C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886D85-1DB8-47C2-9446-1E910AC2D5E2}"/>
                </a:ext>
              </a:extLst>
            </p:cNvPr>
            <p:cNvSpPr txBox="1"/>
            <p:nvPr/>
          </p:nvSpPr>
          <p:spPr>
            <a:xfrm>
              <a:off x="1976118" y="2733040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06275B1-1ED2-4808-AFC2-4771F5856EFA}"/>
              </a:ext>
            </a:extLst>
          </p:cNvPr>
          <p:cNvGrpSpPr/>
          <p:nvPr/>
        </p:nvGrpSpPr>
        <p:grpSpPr>
          <a:xfrm>
            <a:off x="7308249" y="5497046"/>
            <a:ext cx="3684342" cy="523220"/>
            <a:chOff x="1191929" y="2733040"/>
            <a:chExt cx="3684342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CEC947-EB20-474B-A51A-5E52CA45C29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707881-1155-4213-A1CF-57159E137123}"/>
                </a:ext>
              </a:extLst>
            </p:cNvPr>
            <p:cNvSpPr txBox="1"/>
            <p:nvPr/>
          </p:nvSpPr>
          <p:spPr>
            <a:xfrm>
              <a:off x="1976118" y="2733040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7366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97560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380480" y="3311601"/>
            <a:ext cx="55397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600" dirty="0" err="1"/>
              <a:t>popularised</a:t>
            </a:r>
            <a:r>
              <a:rPr lang="en-US" altLang="ko-KR" sz="1600" dirty="0"/>
              <a:t> in the 1960s with the release of </a:t>
            </a:r>
            <a:r>
              <a:rPr lang="en-US" altLang="ko-KR" sz="1600" dirty="0" err="1"/>
              <a:t>Letraset</a:t>
            </a:r>
            <a:r>
              <a:rPr lang="en-US" altLang="ko-KR" sz="1600" dirty="0"/>
              <a:t> sheets containing Lorem Ipsum passages, and more recently with desktop publishing software like Aldus PageMaker including versions of Lorem Ipsum.</a:t>
            </a:r>
            <a:endParaRPr lang="ko-KR" altLang="en-US" sz="1600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B493012-744D-4843-9A1F-BD2870CD6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109349"/>
              </p:ext>
            </p:extLst>
          </p:nvPr>
        </p:nvGraphicFramePr>
        <p:xfrm>
          <a:off x="271780" y="1339336"/>
          <a:ext cx="5648960" cy="4813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843331"/>
            <a:chOff x="6380480" y="2269037"/>
            <a:chExt cx="5539740" cy="384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dirty="0" err="1"/>
                <a:t>popularised</a:t>
              </a:r>
              <a:r>
                <a:rPr lang="en-US" altLang="ko-KR" sz="1600" dirty="0"/>
                <a:t> in the 1960s with the release of </a:t>
              </a:r>
              <a:r>
                <a:rPr lang="en-US" altLang="ko-KR" sz="1600" dirty="0" err="1"/>
                <a:t>Letraset</a:t>
              </a:r>
              <a:r>
                <a:rPr lang="en-US" altLang="ko-KR" sz="1600" dirty="0"/>
                <a:t> sheets containing Lorem Ipsum passages, and more recently with desktop publishing software like Aldus PageMaker including versions of Lorem Ipsum.</a:t>
              </a:r>
              <a:endParaRPr lang="ko-KR" altLang="en-US" sz="1600" dirty="0"/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442001"/>
              </p:ext>
            </p:extLst>
          </p:nvPr>
        </p:nvGraphicFramePr>
        <p:xfrm>
          <a:off x="6095999" y="1315158"/>
          <a:ext cx="5963921" cy="4797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8724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1244</Words>
  <Application>Microsoft Office PowerPoint</Application>
  <PresentationFormat>와이드스크린</PresentationFormat>
  <Paragraphs>117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Saebyeol Yu</cp:lastModifiedBy>
  <cp:revision>14</cp:revision>
  <dcterms:created xsi:type="dcterms:W3CDTF">2019-12-23T00:32:35Z</dcterms:created>
  <dcterms:modified xsi:type="dcterms:W3CDTF">2020-01-06T07:07:33Z</dcterms:modified>
</cp:coreProperties>
</file>